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8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6" r:id="rId5"/>
    <p:sldMasterId id="2147483793" r:id="rId6"/>
    <p:sldMasterId id="2147483823" r:id="rId7"/>
    <p:sldMasterId id="2147483920" r:id="rId8"/>
  </p:sldMasterIdLst>
  <p:notesMasterIdLst>
    <p:notesMasterId r:id="rId17"/>
  </p:notesMasterIdLst>
  <p:handoutMasterIdLst>
    <p:handoutMasterId r:id="rId18"/>
  </p:handoutMasterIdLst>
  <p:sldIdLst>
    <p:sldId id="722" r:id="rId9"/>
    <p:sldId id="723" r:id="rId10"/>
    <p:sldId id="724" r:id="rId11"/>
    <p:sldId id="725" r:id="rId12"/>
    <p:sldId id="726" r:id="rId13"/>
    <p:sldId id="728" r:id="rId14"/>
    <p:sldId id="727" r:id="rId15"/>
    <p:sldId id="729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FC2EE1-1D07-6CEF-6679-35F814B3759B}" name="MICHELE COSTA BARREIROS SANTOS" initials="MCBS" userId="S::MICHES57@braskem.com::d1be6878-419b-49a4-bbae-2cb1c010318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Berloffa" initials="RB" lastIdx="3" clrIdx="0"/>
  <p:cmAuthor id="2" name="CATHARINA MARTINS DONATTI" initials="CMD" lastIdx="15" clrIdx="1">
    <p:extLst>
      <p:ext uri="{19B8F6BF-5375-455C-9EA6-DF929625EA0E}">
        <p15:presenceInfo xmlns:p15="http://schemas.microsoft.com/office/powerpoint/2012/main" userId="S::cathad01@braskem.com::3aec564a-add6-4c2b-b6a0-fd879a22fa20" providerId="AD"/>
      </p:ext>
    </p:extLst>
  </p:cmAuthor>
  <p:cmAuthor id="3" name="MARINA GIUDICE" initials="MG" lastIdx="26" clrIdx="2">
    <p:extLst>
      <p:ext uri="{19B8F6BF-5375-455C-9EA6-DF929625EA0E}">
        <p15:presenceInfo xmlns:p15="http://schemas.microsoft.com/office/powerpoint/2012/main" userId="S-1-5-21-2522782207-520199876-914740759-262550" providerId="AD"/>
      </p:ext>
    </p:extLst>
  </p:cmAuthor>
  <p:cmAuthor id="4" name="Alessandro Alessandro" initials="AA" lastIdx="3" clrIdx="3">
    <p:extLst>
      <p:ext uri="{19B8F6BF-5375-455C-9EA6-DF929625EA0E}">
        <p15:presenceInfo xmlns:p15="http://schemas.microsoft.com/office/powerpoint/2012/main" userId="Alessandro Alessandro" providerId="None"/>
      </p:ext>
    </p:extLst>
  </p:cmAuthor>
  <p:cmAuthor id="5" name="Natata" initials="NA" lastIdx="19" clrIdx="4">
    <p:extLst>
      <p:ext uri="{19B8F6BF-5375-455C-9EA6-DF929625EA0E}">
        <p15:presenceInfo xmlns:p15="http://schemas.microsoft.com/office/powerpoint/2012/main" userId="Nat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384"/>
    <a:srgbClr val="A1238C"/>
    <a:srgbClr val="EB145A"/>
    <a:srgbClr val="FFE6E6"/>
    <a:srgbClr val="0057B8"/>
    <a:srgbClr val="008D7F"/>
    <a:srgbClr val="272264"/>
    <a:srgbClr val="0BA7E6"/>
    <a:srgbClr val="01A6DE"/>
    <a:srgbClr val="005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3EFBC-B030-43F9-87A5-9B7F8F6A6214}" v="128" dt="2026-02-19T15:07:56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694"/>
  </p:normalViewPr>
  <p:slideViewPr>
    <p:cSldViewPr snapToGrid="0">
      <p:cViewPr varScale="1">
        <p:scale>
          <a:sx n="101" d="100"/>
          <a:sy n="101" d="100"/>
        </p:scale>
        <p:origin x="144" y="1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6/11/relationships/changesInfo" Target="changesInfos/changesInfo1.xml"/><Relationship Id="rId25" Type="http://schemas.microsoft.com/office/2015/10/relationships/revisionInfo" Target="revisionInfo.xml"/><Relationship Id="rId26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MOURA HONORATO" userId="18ac5119-5b12-4eea-939a-c33ce6cfb84d" providerId="ADAL" clId="{02029F0F-3BE0-4B27-AED0-E108C8FE21A1}"/>
    <pc:docChg chg="undo redo custSel addSld delSld modSld sldOrd">
      <pc:chgData name="WILLIAM MOURA HONORATO" userId="18ac5119-5b12-4eea-939a-c33ce6cfb84d" providerId="ADAL" clId="{02029F0F-3BE0-4B27-AED0-E108C8FE21A1}" dt="2026-02-19T15:07:56.895" v="2374" actId="164"/>
      <pc:docMkLst>
        <pc:docMk/>
      </pc:docMkLst>
      <pc:sldChg chg="addSp delSp modSp add del mod">
        <pc:chgData name="WILLIAM MOURA HONORATO" userId="18ac5119-5b12-4eea-939a-c33ce6cfb84d" providerId="ADAL" clId="{02029F0F-3BE0-4B27-AED0-E108C8FE21A1}" dt="2026-02-19T13:08:50.802" v="281" actId="47"/>
        <pc:sldMkLst>
          <pc:docMk/>
          <pc:sldMk cId="0" sldId="260"/>
        </pc:sldMkLst>
        <pc:spChg chg="add mod">
          <ac:chgData name="WILLIAM MOURA HONORATO" userId="18ac5119-5b12-4eea-939a-c33ce6cfb84d" providerId="ADAL" clId="{02029F0F-3BE0-4B27-AED0-E108C8FE21A1}" dt="2026-02-19T12:46:04.411" v="180" actId="571"/>
          <ac:spMkLst>
            <pc:docMk/>
            <pc:sldMk cId="0" sldId="260"/>
            <ac:spMk id="2" creationId="{7108B7E7-E9F5-291B-D411-A04204F7E101}"/>
          </ac:spMkLst>
        </pc:spChg>
        <pc:spChg chg="mod">
          <ac:chgData name="WILLIAM MOURA HONORATO" userId="18ac5119-5b12-4eea-939a-c33ce6cfb84d" providerId="ADAL" clId="{02029F0F-3BE0-4B27-AED0-E108C8FE21A1}" dt="2026-02-19T12:41:29.044" v="110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4:19.149" v="17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5:59.484" v="179" actId="1076"/>
          <ac:spMkLst>
            <pc:docMk/>
            <pc:sldMk cId="0" sldId="260"/>
            <ac:spMk id="21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61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73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85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90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98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100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2:19.324" v="115" actId="1076"/>
          <ac:spMkLst>
            <pc:docMk/>
            <pc:sldMk cId="0" sldId="260"/>
            <ac:spMk id="117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20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121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25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26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28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129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30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33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36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07.155" v="164" actId="1037"/>
          <ac:spMkLst>
            <pc:docMk/>
            <pc:sldMk cId="0" sldId="260"/>
            <ac:spMk id="139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34.677" v="165" actId="1076"/>
          <ac:spMkLst>
            <pc:docMk/>
            <pc:sldMk cId="0" sldId="260"/>
            <ac:spMk id="141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34.677" v="165" actId="1076"/>
          <ac:spMkLst>
            <pc:docMk/>
            <pc:sldMk cId="0" sldId="260"/>
            <ac:spMk id="142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4:11.652" v="167" actId="1038"/>
          <ac:spMkLst>
            <pc:docMk/>
            <pc:sldMk cId="0" sldId="260"/>
            <ac:spMk id="143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56.410" v="166" actId="1076"/>
          <ac:spMkLst>
            <pc:docMk/>
            <pc:sldMk cId="0" sldId="260"/>
            <ac:spMk id="144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8:10.720" v="209" actId="1036"/>
          <ac:spMkLst>
            <pc:docMk/>
            <pc:sldMk cId="0" sldId="260"/>
            <ac:spMk id="145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3:56.410" v="166" actId="1076"/>
          <ac:spMkLst>
            <pc:docMk/>
            <pc:sldMk cId="0" sldId="260"/>
            <ac:spMk id="146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2:41:47.077" v="113" actId="20577"/>
          <ac:spMkLst>
            <pc:docMk/>
            <pc:sldMk cId="0" sldId="260"/>
            <ac:spMk id="147" creationId="{00000000-0000-0000-0000-000000000000}"/>
          </ac:spMkLst>
        </pc:spChg>
        <pc:spChg chg="add mod">
          <ac:chgData name="WILLIAM MOURA HONORATO" userId="18ac5119-5b12-4eea-939a-c33ce6cfb84d" providerId="ADAL" clId="{02029F0F-3BE0-4B27-AED0-E108C8FE21A1}" dt="2026-02-19T12:46:24.160" v="181" actId="571"/>
          <ac:spMkLst>
            <pc:docMk/>
            <pc:sldMk cId="0" sldId="260"/>
            <ac:spMk id="149" creationId="{42CD7CF3-14B9-D94E-31FD-9D12D0360361}"/>
          </ac:spMkLst>
        </pc:spChg>
        <pc:spChg chg="add mod">
          <ac:chgData name="WILLIAM MOURA HONORATO" userId="18ac5119-5b12-4eea-939a-c33ce6cfb84d" providerId="ADAL" clId="{02029F0F-3BE0-4B27-AED0-E108C8FE21A1}" dt="2026-02-19T12:48:44.055" v="213"/>
          <ac:spMkLst>
            <pc:docMk/>
            <pc:sldMk cId="0" sldId="260"/>
            <ac:spMk id="150" creationId="{615AB7D3-F0A7-6F8D-E178-2CF75B9B614C}"/>
          </ac:spMkLst>
        </pc:spChg>
        <pc:spChg chg="add mod">
          <ac:chgData name="WILLIAM MOURA HONORATO" userId="18ac5119-5b12-4eea-939a-c33ce6cfb84d" providerId="ADAL" clId="{02029F0F-3BE0-4B27-AED0-E108C8FE21A1}" dt="2026-02-19T12:48:49.603" v="215" actId="571"/>
          <ac:spMkLst>
            <pc:docMk/>
            <pc:sldMk cId="0" sldId="260"/>
            <ac:spMk id="151" creationId="{C910D860-C674-7767-8314-FAB8801D450C}"/>
          </ac:spMkLst>
        </pc:spChg>
        <pc:spChg chg="add mod">
          <ac:chgData name="WILLIAM MOURA HONORATO" userId="18ac5119-5b12-4eea-939a-c33ce6cfb84d" providerId="ADAL" clId="{02029F0F-3BE0-4B27-AED0-E108C8FE21A1}" dt="2026-02-19T12:49:12.820" v="216" actId="571"/>
          <ac:spMkLst>
            <pc:docMk/>
            <pc:sldMk cId="0" sldId="260"/>
            <ac:spMk id="152" creationId="{D558D86F-A5D6-D133-7532-75171AAC9EEA}"/>
          </ac:spMkLst>
        </pc:spChg>
        <pc:spChg chg="add del mod">
          <ac:chgData name="WILLIAM MOURA HONORATO" userId="18ac5119-5b12-4eea-939a-c33ce6cfb84d" providerId="ADAL" clId="{02029F0F-3BE0-4B27-AED0-E108C8FE21A1}" dt="2026-02-19T12:50:58.776" v="274" actId="478"/>
          <ac:spMkLst>
            <pc:docMk/>
            <pc:sldMk cId="0" sldId="260"/>
            <ac:spMk id="153" creationId="{0799E872-26A4-1877-A0CB-289248F3CD7D}"/>
          </ac:spMkLst>
        </pc:spChg>
        <pc:spChg chg="add del mod">
          <ac:chgData name="WILLIAM MOURA HONORATO" userId="18ac5119-5b12-4eea-939a-c33ce6cfb84d" providerId="ADAL" clId="{02029F0F-3BE0-4B27-AED0-E108C8FE21A1}" dt="2026-02-19T12:51:00.568" v="275" actId="478"/>
          <ac:spMkLst>
            <pc:docMk/>
            <pc:sldMk cId="0" sldId="260"/>
            <ac:spMk id="154" creationId="{A25B66E6-FDA4-92A8-A96C-8B927B6496FE}"/>
          </ac:spMkLst>
        </pc:spChg>
        <pc:spChg chg="add mod">
          <ac:chgData name="WILLIAM MOURA HONORATO" userId="18ac5119-5b12-4eea-939a-c33ce6cfb84d" providerId="ADAL" clId="{02029F0F-3BE0-4B27-AED0-E108C8FE21A1}" dt="2026-02-19T12:50:05.109" v="221" actId="571"/>
          <ac:spMkLst>
            <pc:docMk/>
            <pc:sldMk cId="0" sldId="260"/>
            <ac:spMk id="155" creationId="{818EBBB5-1F66-03B4-6ADE-4455A78EC897}"/>
          </ac:spMkLst>
        </pc:spChg>
        <pc:spChg chg="add del mod">
          <ac:chgData name="WILLIAM MOURA HONORATO" userId="18ac5119-5b12-4eea-939a-c33ce6cfb84d" providerId="ADAL" clId="{02029F0F-3BE0-4B27-AED0-E108C8FE21A1}" dt="2026-02-19T12:50:31.479" v="225" actId="478"/>
          <ac:spMkLst>
            <pc:docMk/>
            <pc:sldMk cId="0" sldId="260"/>
            <ac:spMk id="156" creationId="{0577B6D2-16DC-6696-06F1-FED2ED93A9C4}"/>
          </ac:spMkLst>
        </pc:spChg>
        <pc:spChg chg="add del mod">
          <ac:chgData name="WILLIAM MOURA HONORATO" userId="18ac5119-5b12-4eea-939a-c33ce6cfb84d" providerId="ADAL" clId="{02029F0F-3BE0-4B27-AED0-E108C8FE21A1}" dt="2026-02-19T12:50:34.265" v="226" actId="478"/>
          <ac:spMkLst>
            <pc:docMk/>
            <pc:sldMk cId="0" sldId="260"/>
            <ac:spMk id="157" creationId="{8EC185CA-F2D9-F57B-9123-2F5CD7A40AE0}"/>
          </ac:spMkLst>
        </pc:spChg>
        <pc:spChg chg="add mod">
          <ac:chgData name="WILLIAM MOURA HONORATO" userId="18ac5119-5b12-4eea-939a-c33ce6cfb84d" providerId="ADAL" clId="{02029F0F-3BE0-4B27-AED0-E108C8FE21A1}" dt="2026-02-19T12:50:18.722" v="223" actId="571"/>
          <ac:spMkLst>
            <pc:docMk/>
            <pc:sldMk cId="0" sldId="260"/>
            <ac:spMk id="158" creationId="{8D612784-4C21-70A3-0BCF-248010D19863}"/>
          </ac:spMkLst>
        </pc:spChg>
        <pc:spChg chg="add mod">
          <ac:chgData name="WILLIAM MOURA HONORATO" userId="18ac5119-5b12-4eea-939a-c33ce6cfb84d" providerId="ADAL" clId="{02029F0F-3BE0-4B27-AED0-E108C8FE21A1}" dt="2026-02-19T12:50:18.722" v="223" actId="571"/>
          <ac:spMkLst>
            <pc:docMk/>
            <pc:sldMk cId="0" sldId="260"/>
            <ac:spMk id="159" creationId="{6BA8A3FB-BC11-46B8-2459-EE647E0EF711}"/>
          </ac:spMkLst>
        </pc:spChg>
        <pc:spChg chg="add mod">
          <ac:chgData name="WILLIAM MOURA HONORATO" userId="18ac5119-5b12-4eea-939a-c33ce6cfb84d" providerId="ADAL" clId="{02029F0F-3BE0-4B27-AED0-E108C8FE21A1}" dt="2026-02-19T12:50:50.808" v="273" actId="14100"/>
          <ac:spMkLst>
            <pc:docMk/>
            <pc:sldMk cId="0" sldId="260"/>
            <ac:spMk id="160" creationId="{D340A1CF-DAE7-7329-B8BC-4F7932E9509D}"/>
          </ac:spMkLst>
        </pc:spChg>
        <pc:spChg chg="add mod">
          <ac:chgData name="WILLIAM MOURA HONORATO" userId="18ac5119-5b12-4eea-939a-c33ce6cfb84d" providerId="ADAL" clId="{02029F0F-3BE0-4B27-AED0-E108C8FE21A1}" dt="2026-02-19T12:50:21.113" v="224" actId="571"/>
          <ac:spMkLst>
            <pc:docMk/>
            <pc:sldMk cId="0" sldId="260"/>
            <ac:spMk id="161" creationId="{13B35AEC-7911-86BE-A1A3-DC328632A656}"/>
          </ac:spMkLst>
        </pc:spChg>
        <pc:picChg chg="del">
          <ac:chgData name="WILLIAM MOURA HONORATO" userId="18ac5119-5b12-4eea-939a-c33ce6cfb84d" providerId="ADAL" clId="{02029F0F-3BE0-4B27-AED0-E108C8FE21A1}" dt="2026-02-19T12:41:36.650" v="112" actId="478"/>
          <ac:picMkLst>
            <pc:docMk/>
            <pc:sldMk cId="0" sldId="260"/>
            <ac:picMk id="3" creationId="{00000000-0000-0000-0000-000000000000}"/>
          </ac:picMkLst>
        </pc:picChg>
        <pc:picChg chg="del">
          <ac:chgData name="WILLIAM MOURA HONORATO" userId="18ac5119-5b12-4eea-939a-c33ce6cfb84d" providerId="ADAL" clId="{02029F0F-3BE0-4B27-AED0-E108C8FE21A1}" dt="2026-02-19T12:41:35.349" v="111" actId="478"/>
          <ac:picMkLst>
            <pc:docMk/>
            <pc:sldMk cId="0" sldId="260"/>
            <ac:picMk id="4" creationId="{00000000-0000-0000-0000-000000000000}"/>
          </ac:picMkLst>
        </pc:picChg>
      </pc:sldChg>
      <pc:sldChg chg="delSp modSp add del mod">
        <pc:chgData name="WILLIAM MOURA HONORATO" userId="18ac5119-5b12-4eea-939a-c33ce6cfb84d" providerId="ADAL" clId="{02029F0F-3BE0-4B27-AED0-E108C8FE21A1}" dt="2026-02-19T14:37:11.211" v="1466" actId="47"/>
        <pc:sldMkLst>
          <pc:docMk/>
          <pc:sldMk cId="0" sldId="262"/>
        </pc:sldMkLst>
        <pc:spChg chg="mod ord">
          <ac:chgData name="WILLIAM MOURA HONORATO" userId="18ac5119-5b12-4eea-939a-c33ce6cfb84d" providerId="ADAL" clId="{02029F0F-3BE0-4B27-AED0-E108C8FE21A1}" dt="2026-02-19T14:30:24.836" v="1368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4:30:05.756" v="1362" actId="1076"/>
          <ac:spMkLst>
            <pc:docMk/>
            <pc:sldMk cId="0" sldId="262"/>
            <ac:spMk id="20" creationId="{00000000-0000-0000-0000-000000000000}"/>
          </ac:spMkLst>
        </pc:spChg>
        <pc:spChg chg="del mod">
          <ac:chgData name="WILLIAM MOURA HONORATO" userId="18ac5119-5b12-4eea-939a-c33ce6cfb84d" providerId="ADAL" clId="{02029F0F-3BE0-4B27-AED0-E108C8FE21A1}" dt="2026-02-19T14:29:54.879" v="1358" actId="478"/>
          <ac:spMkLst>
            <pc:docMk/>
            <pc:sldMk cId="0" sldId="262"/>
            <ac:spMk id="22" creationId="{00000000-0000-0000-0000-000000000000}"/>
          </ac:spMkLst>
        </pc:spChg>
        <pc:spChg chg="mod">
          <ac:chgData name="WILLIAM MOURA HONORATO" userId="18ac5119-5b12-4eea-939a-c33ce6cfb84d" providerId="ADAL" clId="{02029F0F-3BE0-4B27-AED0-E108C8FE21A1}" dt="2026-02-19T14:30:40.076" v="1371" actId="20577"/>
          <ac:spMkLst>
            <pc:docMk/>
            <pc:sldMk cId="0" sldId="262"/>
            <ac:spMk id="24" creationId="{00000000-0000-0000-0000-000000000000}"/>
          </ac:spMkLst>
        </pc:spChg>
        <pc:picChg chg="del">
          <ac:chgData name="WILLIAM MOURA HONORATO" userId="18ac5119-5b12-4eea-939a-c33ce6cfb84d" providerId="ADAL" clId="{02029F0F-3BE0-4B27-AED0-E108C8FE21A1}" dt="2026-02-19T14:29:41.113" v="1354" actId="478"/>
          <ac:picMkLst>
            <pc:docMk/>
            <pc:sldMk cId="0" sldId="262"/>
            <ac:picMk id="3" creationId="{00000000-0000-0000-0000-000000000000}"/>
          </ac:picMkLst>
        </pc:picChg>
        <pc:picChg chg="del">
          <ac:chgData name="WILLIAM MOURA HONORATO" userId="18ac5119-5b12-4eea-939a-c33ce6cfb84d" providerId="ADAL" clId="{02029F0F-3BE0-4B27-AED0-E108C8FE21A1}" dt="2026-02-19T14:29:40.152" v="1353" actId="478"/>
          <ac:picMkLst>
            <pc:docMk/>
            <pc:sldMk cId="0" sldId="262"/>
            <ac:picMk id="23" creationId="{00000000-0000-0000-0000-000000000000}"/>
          </ac:picMkLst>
        </pc:picChg>
      </pc:sldChg>
      <pc:sldChg chg="modSp mod">
        <pc:chgData name="WILLIAM MOURA HONORATO" userId="18ac5119-5b12-4eea-939a-c33ce6cfb84d" providerId="ADAL" clId="{02029F0F-3BE0-4B27-AED0-E108C8FE21A1}" dt="2026-02-19T14:25:02.171" v="1327" actId="1076"/>
        <pc:sldMkLst>
          <pc:docMk/>
          <pc:sldMk cId="3025479773" sldId="723"/>
        </pc:sldMkLst>
        <pc:grpChg chg="mod">
          <ac:chgData name="WILLIAM MOURA HONORATO" userId="18ac5119-5b12-4eea-939a-c33ce6cfb84d" providerId="ADAL" clId="{02029F0F-3BE0-4B27-AED0-E108C8FE21A1}" dt="2026-02-19T14:25:02.171" v="1327" actId="1076"/>
          <ac:grpSpMkLst>
            <pc:docMk/>
            <pc:sldMk cId="3025479773" sldId="723"/>
            <ac:grpSpMk id="56" creationId="{945D5D8E-214C-DBF8-C6A1-20A663684FA0}"/>
          </ac:grpSpMkLst>
        </pc:grpChg>
      </pc:sldChg>
      <pc:sldChg chg="addSp delSp modSp mod">
        <pc:chgData name="WILLIAM MOURA HONORATO" userId="18ac5119-5b12-4eea-939a-c33ce6cfb84d" providerId="ADAL" clId="{02029F0F-3BE0-4B27-AED0-E108C8FE21A1}" dt="2026-02-19T15:07:32.361" v="2372" actId="164"/>
        <pc:sldMkLst>
          <pc:docMk/>
          <pc:sldMk cId="2734704585" sldId="724"/>
        </pc:sldMkLst>
        <pc:spChg chg="mod">
          <ac:chgData name="WILLIAM MOURA HONORATO" userId="18ac5119-5b12-4eea-939a-c33ce6cfb84d" providerId="ADAL" clId="{02029F0F-3BE0-4B27-AED0-E108C8FE21A1}" dt="2026-02-19T15:07:32.361" v="2372" actId="164"/>
          <ac:spMkLst>
            <pc:docMk/>
            <pc:sldMk cId="2734704585" sldId="724"/>
            <ac:spMk id="21" creationId="{1AC661D0-BA14-04B4-A16F-F2F93BF91690}"/>
          </ac:spMkLst>
        </pc:spChg>
        <pc:spChg chg="mod">
          <ac:chgData name="WILLIAM MOURA HONORATO" userId="18ac5119-5b12-4eea-939a-c33ce6cfb84d" providerId="ADAL" clId="{02029F0F-3BE0-4B27-AED0-E108C8FE21A1}" dt="2026-02-19T15:07:32.361" v="2372" actId="164"/>
          <ac:spMkLst>
            <pc:docMk/>
            <pc:sldMk cId="2734704585" sldId="724"/>
            <ac:spMk id="22" creationId="{7E7B16EA-9881-AFBE-BD5A-C0D3B86E20BE}"/>
          </ac:spMkLst>
        </pc:spChg>
        <pc:spChg chg="mod">
          <ac:chgData name="WILLIAM MOURA HONORATO" userId="18ac5119-5b12-4eea-939a-c33ce6cfb84d" providerId="ADAL" clId="{02029F0F-3BE0-4B27-AED0-E108C8FE21A1}" dt="2026-02-19T12:39:40.480" v="70" actId="2711"/>
          <ac:spMkLst>
            <pc:docMk/>
            <pc:sldMk cId="2734704585" sldId="724"/>
            <ac:spMk id="79" creationId="{0CE713F7-472D-8887-C7B5-0DADEC0049DB}"/>
          </ac:spMkLst>
        </pc:spChg>
        <pc:spChg chg="add mod ord">
          <ac:chgData name="WILLIAM MOURA HONORATO" userId="18ac5119-5b12-4eea-939a-c33ce6cfb84d" providerId="ADAL" clId="{02029F0F-3BE0-4B27-AED0-E108C8FE21A1}" dt="2026-02-19T12:38:22.925" v="30" actId="14100"/>
          <ac:spMkLst>
            <pc:docMk/>
            <pc:sldMk cId="2734704585" sldId="724"/>
            <ac:spMk id="80" creationId="{57A3741D-C200-41D8-72F0-A405C4C3E2AB}"/>
          </ac:spMkLst>
        </pc:spChg>
        <pc:spChg chg="add del mod">
          <ac:chgData name="WILLIAM MOURA HONORATO" userId="18ac5119-5b12-4eea-939a-c33ce6cfb84d" providerId="ADAL" clId="{02029F0F-3BE0-4B27-AED0-E108C8FE21A1}" dt="2026-02-19T12:38:07.244" v="28" actId="478"/>
          <ac:spMkLst>
            <pc:docMk/>
            <pc:sldMk cId="2734704585" sldId="724"/>
            <ac:spMk id="81" creationId="{9237DAAF-CE00-F486-2507-952057E355CD}"/>
          </ac:spMkLst>
        </pc:spChg>
        <pc:spChg chg="add del mod">
          <ac:chgData name="WILLIAM MOURA HONORATO" userId="18ac5119-5b12-4eea-939a-c33ce6cfb84d" providerId="ADAL" clId="{02029F0F-3BE0-4B27-AED0-E108C8FE21A1}" dt="2026-02-19T12:38:06.078" v="27" actId="478"/>
          <ac:spMkLst>
            <pc:docMk/>
            <pc:sldMk cId="2734704585" sldId="724"/>
            <ac:spMk id="82" creationId="{3AE15F76-D8C7-858E-E5BA-234B6DDD5D11}"/>
          </ac:spMkLst>
        </pc:spChg>
        <pc:spChg chg="add mod ord">
          <ac:chgData name="WILLIAM MOURA HONORATO" userId="18ac5119-5b12-4eea-939a-c33ce6cfb84d" providerId="ADAL" clId="{02029F0F-3BE0-4B27-AED0-E108C8FE21A1}" dt="2026-02-19T12:40:11.465" v="99" actId="1036"/>
          <ac:spMkLst>
            <pc:docMk/>
            <pc:sldMk cId="2734704585" sldId="724"/>
            <ac:spMk id="83" creationId="{4316FFB3-0844-B45C-9135-1F793BAD7EE7}"/>
          </ac:spMkLst>
        </pc:spChg>
        <pc:spChg chg="add mod ord">
          <ac:chgData name="WILLIAM MOURA HONORATO" userId="18ac5119-5b12-4eea-939a-c33ce6cfb84d" providerId="ADAL" clId="{02029F0F-3BE0-4B27-AED0-E108C8FE21A1}" dt="2026-02-19T12:39:27.105" v="68" actId="1035"/>
          <ac:spMkLst>
            <pc:docMk/>
            <pc:sldMk cId="2734704585" sldId="724"/>
            <ac:spMk id="84" creationId="{A80209A5-6FC8-61BA-6262-7B98F61248BA}"/>
          </ac:spMkLst>
        </pc:spChg>
        <pc:spChg chg="add mod ord">
          <ac:chgData name="WILLIAM MOURA HONORATO" userId="18ac5119-5b12-4eea-939a-c33ce6cfb84d" providerId="ADAL" clId="{02029F0F-3BE0-4B27-AED0-E108C8FE21A1}" dt="2026-02-19T12:39:04.410" v="33" actId="14100"/>
          <ac:spMkLst>
            <pc:docMk/>
            <pc:sldMk cId="2734704585" sldId="724"/>
            <ac:spMk id="85" creationId="{32D50B50-F45D-35F9-BF03-86DBE05F6D73}"/>
          </ac:spMkLst>
        </pc:spChg>
        <pc:spChg chg="add mod ord">
          <ac:chgData name="WILLIAM MOURA HONORATO" userId="18ac5119-5b12-4eea-939a-c33ce6cfb84d" providerId="ADAL" clId="{02029F0F-3BE0-4B27-AED0-E108C8FE21A1}" dt="2026-02-19T12:39:14.187" v="35" actId="14100"/>
          <ac:spMkLst>
            <pc:docMk/>
            <pc:sldMk cId="2734704585" sldId="724"/>
            <ac:spMk id="86" creationId="{CDCC5CAE-7D7D-5D62-5822-91709D416A8D}"/>
          </ac:spMkLst>
        </pc:spChg>
        <pc:grpChg chg="add mod">
          <ac:chgData name="WILLIAM MOURA HONORATO" userId="18ac5119-5b12-4eea-939a-c33ce6cfb84d" providerId="ADAL" clId="{02029F0F-3BE0-4B27-AED0-E108C8FE21A1}" dt="2026-02-19T15:07:32.361" v="2372" actId="164"/>
          <ac:grpSpMkLst>
            <pc:docMk/>
            <pc:sldMk cId="2734704585" sldId="724"/>
            <ac:grpSpMk id="87" creationId="{D5183C71-2473-56DC-2372-425604C73653}"/>
          </ac:grpSpMkLst>
        </pc:grpChg>
      </pc:sldChg>
      <pc:sldChg chg="modSp add del mod ord">
        <pc:chgData name="WILLIAM MOURA HONORATO" userId="18ac5119-5b12-4eea-939a-c33ce6cfb84d" providerId="ADAL" clId="{02029F0F-3BE0-4B27-AED0-E108C8FE21A1}" dt="2026-02-19T13:09:05.874" v="287" actId="20577"/>
        <pc:sldMkLst>
          <pc:docMk/>
          <pc:sldMk cId="0" sldId="725"/>
        </pc:sldMkLst>
        <pc:spChg chg="mod">
          <ac:chgData name="WILLIAM MOURA HONORATO" userId="18ac5119-5b12-4eea-939a-c33ce6cfb84d" providerId="ADAL" clId="{02029F0F-3BE0-4B27-AED0-E108C8FE21A1}" dt="2026-02-19T13:09:05.874" v="287" actId="20577"/>
          <ac:spMkLst>
            <pc:docMk/>
            <pc:sldMk cId="0" sldId="725"/>
            <ac:spMk id="151" creationId="{00000000-0000-0000-0000-000000000000}"/>
          </ac:spMkLst>
        </pc:spChg>
      </pc:sldChg>
      <pc:sldChg chg="addSp delSp modSp add del mod">
        <pc:chgData name="WILLIAM MOURA HONORATO" userId="18ac5119-5b12-4eea-939a-c33ce6cfb84d" providerId="ADAL" clId="{02029F0F-3BE0-4B27-AED0-E108C8FE21A1}" dt="2026-02-19T12:41:21.720" v="107" actId="47"/>
        <pc:sldMkLst>
          <pc:docMk/>
          <pc:sldMk cId="2646465709" sldId="725"/>
        </pc:sldMkLst>
        <pc:spChg chg="del">
          <ac:chgData name="WILLIAM MOURA HONORATO" userId="18ac5119-5b12-4eea-939a-c33ce6cfb84d" providerId="ADAL" clId="{02029F0F-3BE0-4B27-AED0-E108C8FE21A1}" dt="2026-02-19T12:40:45.884" v="101" actId="478"/>
          <ac:spMkLst>
            <pc:docMk/>
            <pc:sldMk cId="2646465709" sldId="725"/>
            <ac:spMk id="6" creationId="{3B18F6AA-BA49-C422-E978-5E1AD5D962C7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13" creationId="{4B4848CE-961D-2EE0-E2BC-52143B542941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14" creationId="{BF573F55-FCF9-7A5E-9EA4-7633EFE99F7B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15" creationId="{87708084-71D0-8A14-C413-1C32EF0E280D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16" creationId="{724AC7EC-B411-A56A-B78B-E87578BF3C32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20" creationId="{FD000554-6FF9-9483-F4E7-50D7EABA96ED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21" creationId="{5A9EC21E-8964-885D-FA79-C4C088C7E09D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31" creationId="{34164DA0-98B9-7172-681C-E391F94AEE68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46" creationId="{333F378D-BFF2-77C5-7E5A-21463C5C7661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49" creationId="{32DC22A9-414D-BF84-A8E6-B4031DF53490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51" creationId="{736720FB-4B2C-67F0-C9CE-EED24C461ABF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58" creationId="{AB4ADD87-2AE8-E6B2-F1EE-4C921B3B2A65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70" creationId="{4FEA8CF4-5F9C-2791-45EB-6E1373DABC41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73" creationId="{B8EF2810-1C55-F9E9-9363-5B1A715F61D9}"/>
          </ac:spMkLst>
        </pc:spChg>
        <pc:spChg chg="del">
          <ac:chgData name="WILLIAM MOURA HONORATO" userId="18ac5119-5b12-4eea-939a-c33ce6cfb84d" providerId="ADAL" clId="{02029F0F-3BE0-4B27-AED0-E108C8FE21A1}" dt="2026-02-19T12:40:52.601" v="103" actId="478"/>
          <ac:spMkLst>
            <pc:docMk/>
            <pc:sldMk cId="2646465709" sldId="725"/>
            <ac:spMk id="79" creationId="{3ED9136B-8862-E1E7-9A4B-B738E5A9C4BE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80" creationId="{737D3F8A-D969-12D0-485A-FA0518A1F605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81" creationId="{5C5992E6-795D-AAB3-08B2-36E9D697E830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82" creationId="{F0B9E57B-CB25-E5B1-BE86-AE6BC7706EE5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84" creationId="{A13EA1FA-094B-BC99-6B54-ACD6591BBBB3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85" creationId="{02FE7140-55CA-2C9B-46A5-777C8AEC7452}"/>
          </ac:spMkLst>
        </pc:spChg>
        <pc:spChg chg="del">
          <ac:chgData name="WILLIAM MOURA HONORATO" userId="18ac5119-5b12-4eea-939a-c33ce6cfb84d" providerId="ADAL" clId="{02029F0F-3BE0-4B27-AED0-E108C8FE21A1}" dt="2026-02-19T12:40:49.443" v="102" actId="478"/>
          <ac:spMkLst>
            <pc:docMk/>
            <pc:sldMk cId="2646465709" sldId="725"/>
            <ac:spMk id="86" creationId="{328CE76D-5A27-F40B-3FA0-6AADBBDA8C88}"/>
          </ac:spMkLst>
        </pc:spChg>
        <pc:spChg chg="add mod">
          <ac:chgData name="WILLIAM MOURA HONORATO" userId="18ac5119-5b12-4eea-939a-c33ce6cfb84d" providerId="ADAL" clId="{02029F0F-3BE0-4B27-AED0-E108C8FE21A1}" dt="2026-02-19T12:41:10.662" v="105"/>
          <ac:spMkLst>
            <pc:docMk/>
            <pc:sldMk cId="2646465709" sldId="725"/>
            <ac:spMk id="151" creationId="{1C31EEB6-1AD8-6C36-43F8-843A431B4608}"/>
          </ac:spMkLst>
        </pc:spChg>
      </pc:sldChg>
      <pc:sldChg chg="addSp delSp modSp add mod ord">
        <pc:chgData name="WILLIAM MOURA HONORATO" userId="18ac5119-5b12-4eea-939a-c33ce6cfb84d" providerId="ADAL" clId="{02029F0F-3BE0-4B27-AED0-E108C8FE21A1}" dt="2026-02-19T15:07:44.059" v="2373" actId="164"/>
        <pc:sldMkLst>
          <pc:docMk/>
          <pc:sldMk cId="4130956928" sldId="726"/>
        </pc:sldMkLst>
        <pc:spChg chg="add mod">
          <ac:chgData name="WILLIAM MOURA HONORATO" userId="18ac5119-5b12-4eea-939a-c33ce6cfb84d" providerId="ADAL" clId="{02029F0F-3BE0-4B27-AED0-E108C8FE21A1}" dt="2026-02-19T13:09:42.142" v="291"/>
          <ac:spMkLst>
            <pc:docMk/>
            <pc:sldMk cId="4130956928" sldId="726"/>
            <ac:spMk id="2" creationId="{7EF6195F-9B62-088D-535C-2E22BBDE8A3E}"/>
          </ac:spMkLst>
        </pc:spChg>
        <pc:spChg chg="add mod">
          <ac:chgData name="WILLIAM MOURA HONORATO" userId="18ac5119-5b12-4eea-939a-c33ce6cfb84d" providerId="ADAL" clId="{02029F0F-3BE0-4B27-AED0-E108C8FE21A1}" dt="2026-02-19T13:09:53.560" v="293" actId="164"/>
          <ac:spMkLst>
            <pc:docMk/>
            <pc:sldMk cId="4130956928" sldId="726"/>
            <ac:spMk id="3" creationId="{59FB42C6-5A66-CE79-E899-243722B8C745}"/>
          </ac:spMkLst>
        </pc:spChg>
        <pc:spChg chg="mod">
          <ac:chgData name="WILLIAM MOURA HONORATO" userId="18ac5119-5b12-4eea-939a-c33ce6cfb84d" providerId="ADAL" clId="{02029F0F-3BE0-4B27-AED0-E108C8FE21A1}" dt="2026-02-19T13:09:49.053" v="292"/>
          <ac:spMkLst>
            <pc:docMk/>
            <pc:sldMk cId="4130956928" sldId="726"/>
            <ac:spMk id="7" creationId="{D8FB1124-F6DD-B67E-404D-D62B6419487D}"/>
          </ac:spMkLst>
        </pc:spChg>
        <pc:spChg chg="mod">
          <ac:chgData name="WILLIAM MOURA HONORATO" userId="18ac5119-5b12-4eea-939a-c33ce6cfb84d" providerId="ADAL" clId="{02029F0F-3BE0-4B27-AED0-E108C8FE21A1}" dt="2026-02-19T13:09:49.053" v="292"/>
          <ac:spMkLst>
            <pc:docMk/>
            <pc:sldMk cId="4130956928" sldId="726"/>
            <ac:spMk id="8" creationId="{91FEDC7C-1548-F17F-F758-FA11F614A279}"/>
          </ac:spMkLst>
        </pc:spChg>
        <pc:spChg chg="mod">
          <ac:chgData name="WILLIAM MOURA HONORATO" userId="18ac5119-5b12-4eea-939a-c33ce6cfb84d" providerId="ADAL" clId="{02029F0F-3BE0-4B27-AED0-E108C8FE21A1}" dt="2026-02-19T13:09:49.053" v="292"/>
          <ac:spMkLst>
            <pc:docMk/>
            <pc:sldMk cId="4130956928" sldId="726"/>
            <ac:spMk id="9" creationId="{F0C53C7F-EEA2-0BB7-4DFA-C2FE3A559AD6}"/>
          </ac:spMkLst>
        </pc:spChg>
        <pc:spChg chg="mod">
          <ac:chgData name="WILLIAM MOURA HONORATO" userId="18ac5119-5b12-4eea-939a-c33ce6cfb84d" providerId="ADAL" clId="{02029F0F-3BE0-4B27-AED0-E108C8FE21A1}" dt="2026-02-19T13:09:49.053" v="292"/>
          <ac:spMkLst>
            <pc:docMk/>
            <pc:sldMk cId="4130956928" sldId="726"/>
            <ac:spMk id="10" creationId="{6581A550-4DB4-91F1-2FB2-60C38CA65D17}"/>
          </ac:spMkLst>
        </pc:spChg>
        <pc:spChg chg="mod">
          <ac:chgData name="WILLIAM MOURA HONORATO" userId="18ac5119-5b12-4eea-939a-c33ce6cfb84d" providerId="ADAL" clId="{02029F0F-3BE0-4B27-AED0-E108C8FE21A1}" dt="2026-02-19T13:09:49.053" v="292"/>
          <ac:spMkLst>
            <pc:docMk/>
            <pc:sldMk cId="4130956928" sldId="726"/>
            <ac:spMk id="11" creationId="{31CF4C63-EBE4-AA0E-2C40-2EF42690BA3A}"/>
          </ac:spMkLst>
        </pc:spChg>
        <pc:spChg chg="mod">
          <ac:chgData name="WILLIAM MOURA HONORATO" userId="18ac5119-5b12-4eea-939a-c33ce6cfb84d" providerId="ADAL" clId="{02029F0F-3BE0-4B27-AED0-E108C8FE21A1}" dt="2026-02-19T13:13:53.415" v="309" actId="14100"/>
          <ac:spMkLst>
            <pc:docMk/>
            <pc:sldMk cId="4130956928" sldId="726"/>
            <ac:spMk id="13" creationId="{09666B68-A423-46CA-D053-2097AF5BC9F3}"/>
          </ac:spMkLst>
        </pc:spChg>
        <pc:spChg chg="add mod">
          <ac:chgData name="WILLIAM MOURA HONORATO" userId="18ac5119-5b12-4eea-939a-c33ce6cfb84d" providerId="ADAL" clId="{02029F0F-3BE0-4B27-AED0-E108C8FE21A1}" dt="2026-02-19T13:13:36.177" v="305" actId="207"/>
          <ac:spMkLst>
            <pc:docMk/>
            <pc:sldMk cId="4130956928" sldId="726"/>
            <ac:spMk id="16" creationId="{45E71C26-44F1-4300-9F1B-5DD543B6A702}"/>
          </ac:spMkLst>
        </pc:spChg>
        <pc:spChg chg="mod">
          <ac:chgData name="WILLIAM MOURA HONORATO" userId="18ac5119-5b12-4eea-939a-c33ce6cfb84d" providerId="ADAL" clId="{02029F0F-3BE0-4B27-AED0-E108C8FE21A1}" dt="2026-02-19T13:14:07.476" v="310"/>
          <ac:spMkLst>
            <pc:docMk/>
            <pc:sldMk cId="4130956928" sldId="726"/>
            <ac:spMk id="17" creationId="{CD0B383B-24B0-4DA3-1EBA-9F214A081276}"/>
          </ac:spMkLst>
        </pc:spChg>
        <pc:spChg chg="add mod">
          <ac:chgData name="WILLIAM MOURA HONORATO" userId="18ac5119-5b12-4eea-939a-c33ce6cfb84d" providerId="ADAL" clId="{02029F0F-3BE0-4B27-AED0-E108C8FE21A1}" dt="2026-02-19T13:13:36.177" v="305" actId="207"/>
          <ac:spMkLst>
            <pc:docMk/>
            <pc:sldMk cId="4130956928" sldId="726"/>
            <ac:spMk id="18" creationId="{1ED53D2D-4B49-2E99-1110-48B8F7A1FFE1}"/>
          </ac:spMkLst>
        </pc:spChg>
        <pc:spChg chg="add del mod">
          <ac:chgData name="WILLIAM MOURA HONORATO" userId="18ac5119-5b12-4eea-939a-c33ce6cfb84d" providerId="ADAL" clId="{02029F0F-3BE0-4B27-AED0-E108C8FE21A1}" dt="2026-02-19T13:30:33.317" v="390" actId="478"/>
          <ac:spMkLst>
            <pc:docMk/>
            <pc:sldMk cId="4130956928" sldId="726"/>
            <ac:spMk id="19" creationId="{021656C6-320E-00CB-26EA-C4F4DDE128DF}"/>
          </ac:spMkLst>
        </pc:spChg>
        <pc:spChg chg="add mod">
          <ac:chgData name="WILLIAM MOURA HONORATO" userId="18ac5119-5b12-4eea-939a-c33ce6cfb84d" providerId="ADAL" clId="{02029F0F-3BE0-4B27-AED0-E108C8FE21A1}" dt="2026-02-19T13:17:31.979" v="329"/>
          <ac:spMkLst>
            <pc:docMk/>
            <pc:sldMk cId="4130956928" sldId="726"/>
            <ac:spMk id="20" creationId="{CF529663-2EAF-C4E3-5A87-4A370D5A0B9F}"/>
          </ac:spMkLst>
        </pc:spChg>
        <pc:spChg chg="mod">
          <ac:chgData name="WILLIAM MOURA HONORATO" userId="18ac5119-5b12-4eea-939a-c33ce6cfb84d" providerId="ADAL" clId="{02029F0F-3BE0-4B27-AED0-E108C8FE21A1}" dt="2026-02-19T15:07:44.059" v="2373" actId="164"/>
          <ac:spMkLst>
            <pc:docMk/>
            <pc:sldMk cId="4130956928" sldId="726"/>
            <ac:spMk id="21" creationId="{E92FE7A4-5DB7-A0F3-3AD6-8B6A381B719F}"/>
          </ac:spMkLst>
        </pc:spChg>
        <pc:spChg chg="mod">
          <ac:chgData name="WILLIAM MOURA HONORATO" userId="18ac5119-5b12-4eea-939a-c33ce6cfb84d" providerId="ADAL" clId="{02029F0F-3BE0-4B27-AED0-E108C8FE21A1}" dt="2026-02-19T15:07:44.059" v="2373" actId="164"/>
          <ac:spMkLst>
            <pc:docMk/>
            <pc:sldMk cId="4130956928" sldId="726"/>
            <ac:spMk id="22" creationId="{23EC86AB-8CB8-2D36-EF74-D20D12E99A69}"/>
          </ac:spMkLst>
        </pc:spChg>
        <pc:spChg chg="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24" creationId="{97378BE2-D589-E54E-3CD6-4D3704FC621D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27" creationId="{059A56FF-DD34-4213-15CB-CB6E46737A1E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28" creationId="{67F0B71B-21A7-0930-9A30-40C8918F434C}"/>
          </ac:spMkLst>
        </pc:spChg>
        <pc:spChg chg="del">
          <ac:chgData name="WILLIAM MOURA HONORATO" userId="18ac5119-5b12-4eea-939a-c33ce6cfb84d" providerId="ADAL" clId="{02029F0F-3BE0-4B27-AED0-E108C8FE21A1}" dt="2026-02-19T13:12:41.497" v="299" actId="478"/>
          <ac:spMkLst>
            <pc:docMk/>
            <pc:sldMk cId="4130956928" sldId="726"/>
            <ac:spMk id="32" creationId="{FF2FB401-D485-3591-BBD3-3415558EBC43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44" creationId="{91073467-CCE2-20B5-3873-DA83F464A14F}"/>
          </ac:spMkLst>
        </pc:spChg>
        <pc:spChg chg="del">
          <ac:chgData name="WILLIAM MOURA HONORATO" userId="18ac5119-5b12-4eea-939a-c33ce6cfb84d" providerId="ADAL" clId="{02029F0F-3BE0-4B27-AED0-E108C8FE21A1}" dt="2026-02-19T13:12:34.452" v="297" actId="478"/>
          <ac:spMkLst>
            <pc:docMk/>
            <pc:sldMk cId="4130956928" sldId="726"/>
            <ac:spMk id="46" creationId="{C65CB8BC-22B1-E664-3AB9-B7C0C0E011A9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49" creationId="{ACD988F5-61B3-F43F-8D13-216D74AB4A78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54" creationId="{0C55ED9E-812D-12EA-ADC3-4DFF8E41A215}"/>
          </ac:spMkLst>
        </pc:spChg>
        <pc:spChg chg="del">
          <ac:chgData name="WILLIAM MOURA HONORATO" userId="18ac5119-5b12-4eea-939a-c33ce6cfb84d" providerId="ADAL" clId="{02029F0F-3BE0-4B27-AED0-E108C8FE21A1}" dt="2026-02-19T13:14:25.793" v="314" actId="478"/>
          <ac:spMkLst>
            <pc:docMk/>
            <pc:sldMk cId="4130956928" sldId="726"/>
            <ac:spMk id="58" creationId="{6DC28C2E-9FA4-03F7-4D68-2A016250BE22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62" creationId="{0BB0E325-A8F0-3B56-A925-8DCB39E00082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63" creationId="{BF87DAED-34E5-8E62-579E-881601A260B1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69" creationId="{C021B7C4-1AA4-0967-C1A7-4F81B19A8238}"/>
          </ac:spMkLst>
        </pc:spChg>
        <pc:spChg chg="add mod">
          <ac:chgData name="WILLIAM MOURA HONORATO" userId="18ac5119-5b12-4eea-939a-c33ce6cfb84d" providerId="ADAL" clId="{02029F0F-3BE0-4B27-AED0-E108C8FE21A1}" dt="2026-02-19T13:30:44.493" v="395" actId="1076"/>
          <ac:spMkLst>
            <pc:docMk/>
            <pc:sldMk cId="4130956928" sldId="726"/>
            <ac:spMk id="71" creationId="{DF05D2DA-5956-95B3-39C1-38FCFCA216DA}"/>
          </ac:spMkLst>
        </pc:spChg>
        <pc:spChg chg="add mod">
          <ac:chgData name="WILLIAM MOURA HONORATO" userId="18ac5119-5b12-4eea-939a-c33ce6cfb84d" providerId="ADAL" clId="{02029F0F-3BE0-4B27-AED0-E108C8FE21A1}" dt="2026-02-19T13:30:41.262" v="393" actId="14100"/>
          <ac:spMkLst>
            <pc:docMk/>
            <pc:sldMk cId="4130956928" sldId="726"/>
            <ac:spMk id="74" creationId="{F36B55FD-3DFC-ED65-A4F6-F617A57CD657}"/>
          </ac:spMkLst>
        </pc:spChg>
        <pc:spChg chg="mod ord">
          <ac:chgData name="WILLIAM MOURA HONORATO" userId="18ac5119-5b12-4eea-939a-c33ce6cfb84d" providerId="ADAL" clId="{02029F0F-3BE0-4B27-AED0-E108C8FE21A1}" dt="2026-02-19T13:52:46.897" v="838" actId="1076"/>
          <ac:spMkLst>
            <pc:docMk/>
            <pc:sldMk cId="4130956928" sldId="726"/>
            <ac:spMk id="76" creationId="{3754FDE8-C3CD-824C-4CAE-0F6C445A6A0E}"/>
          </ac:spMkLst>
        </pc:spChg>
        <pc:spChg chg="mod ord">
          <ac:chgData name="WILLIAM MOURA HONORATO" userId="18ac5119-5b12-4eea-939a-c33ce6cfb84d" providerId="ADAL" clId="{02029F0F-3BE0-4B27-AED0-E108C8FE21A1}" dt="2026-02-19T13:34:52.910" v="558" actId="14100"/>
          <ac:spMkLst>
            <pc:docMk/>
            <pc:sldMk cId="4130956928" sldId="726"/>
            <ac:spMk id="77" creationId="{5576B51D-1F8F-6496-2872-03F1724F847C}"/>
          </ac:spMkLst>
        </pc:spChg>
        <pc:spChg chg="del mod">
          <ac:chgData name="WILLIAM MOURA HONORATO" userId="18ac5119-5b12-4eea-939a-c33ce6cfb84d" providerId="ADAL" clId="{02029F0F-3BE0-4B27-AED0-E108C8FE21A1}" dt="2026-02-19T13:14:22.991" v="313"/>
          <ac:spMkLst>
            <pc:docMk/>
            <pc:sldMk cId="4130956928" sldId="726"/>
            <ac:spMk id="79" creationId="{60FF9EBE-8E07-B416-3C0F-9221AE1FB713}"/>
          </ac:spMkLst>
        </pc:spChg>
        <pc:spChg chg="del">
          <ac:chgData name="WILLIAM MOURA HONORATO" userId="18ac5119-5b12-4eea-939a-c33ce6cfb84d" providerId="ADAL" clId="{02029F0F-3BE0-4B27-AED0-E108C8FE21A1}" dt="2026-02-19T13:14:27.418" v="315" actId="478"/>
          <ac:spMkLst>
            <pc:docMk/>
            <pc:sldMk cId="4130956928" sldId="726"/>
            <ac:spMk id="80" creationId="{811B936C-F5F9-728A-7525-F4A19C46C168}"/>
          </ac:spMkLst>
        </pc:spChg>
        <pc:spChg chg="mod">
          <ac:chgData name="WILLIAM MOURA HONORATO" userId="18ac5119-5b12-4eea-939a-c33ce6cfb84d" providerId="ADAL" clId="{02029F0F-3BE0-4B27-AED0-E108C8FE21A1}" dt="2026-02-19T14:08:30.021" v="1003" actId="113"/>
          <ac:spMkLst>
            <pc:docMk/>
            <pc:sldMk cId="4130956928" sldId="726"/>
            <ac:spMk id="81" creationId="{4DCD6075-0D41-C583-2A2B-574A1A08BE40}"/>
          </ac:spMkLst>
        </pc:spChg>
        <pc:spChg chg="del">
          <ac:chgData name="WILLIAM MOURA HONORATO" userId="18ac5119-5b12-4eea-939a-c33ce6cfb84d" providerId="ADAL" clId="{02029F0F-3BE0-4B27-AED0-E108C8FE21A1}" dt="2026-02-19T13:36:17.227" v="584" actId="478"/>
          <ac:spMkLst>
            <pc:docMk/>
            <pc:sldMk cId="4130956928" sldId="726"/>
            <ac:spMk id="82" creationId="{5EE80F5E-2202-B0F9-5B52-66DC73602082}"/>
          </ac:spMkLst>
        </pc:spChg>
        <pc:spChg chg="del">
          <ac:chgData name="WILLIAM MOURA HONORATO" userId="18ac5119-5b12-4eea-939a-c33ce6cfb84d" providerId="ADAL" clId="{02029F0F-3BE0-4B27-AED0-E108C8FE21A1}" dt="2026-02-19T13:14:31.737" v="318" actId="478"/>
          <ac:spMkLst>
            <pc:docMk/>
            <pc:sldMk cId="4130956928" sldId="726"/>
            <ac:spMk id="83" creationId="{9E508BD6-DFD0-A75F-9D47-BDC6D5572B9D}"/>
          </ac:spMkLst>
        </pc:spChg>
        <pc:spChg chg="del">
          <ac:chgData name="WILLIAM MOURA HONORATO" userId="18ac5119-5b12-4eea-939a-c33ce6cfb84d" providerId="ADAL" clId="{02029F0F-3BE0-4B27-AED0-E108C8FE21A1}" dt="2026-02-19T13:14:25.793" v="314" actId="478"/>
          <ac:spMkLst>
            <pc:docMk/>
            <pc:sldMk cId="4130956928" sldId="726"/>
            <ac:spMk id="84" creationId="{CE39486C-3786-55BF-5B8A-5868D56BEA2F}"/>
          </ac:spMkLst>
        </pc:spChg>
        <pc:spChg chg="del mod">
          <ac:chgData name="WILLIAM MOURA HONORATO" userId="18ac5119-5b12-4eea-939a-c33ce6cfb84d" providerId="ADAL" clId="{02029F0F-3BE0-4B27-AED0-E108C8FE21A1}" dt="2026-02-19T13:32:01.922" v="413" actId="478"/>
          <ac:spMkLst>
            <pc:docMk/>
            <pc:sldMk cId="4130956928" sldId="726"/>
            <ac:spMk id="85" creationId="{BA09BE59-285E-FAEE-5519-1683B8DAFAA4}"/>
          </ac:spMkLst>
        </pc:spChg>
        <pc:spChg chg="del">
          <ac:chgData name="WILLIAM MOURA HONORATO" userId="18ac5119-5b12-4eea-939a-c33ce6cfb84d" providerId="ADAL" clId="{02029F0F-3BE0-4B27-AED0-E108C8FE21A1}" dt="2026-02-19T13:14:30.826" v="317" actId="478"/>
          <ac:spMkLst>
            <pc:docMk/>
            <pc:sldMk cId="4130956928" sldId="726"/>
            <ac:spMk id="86" creationId="{602104E0-F62E-9A16-E1B4-83BBC81D7350}"/>
          </ac:spMkLst>
        </pc:spChg>
        <pc:spChg chg="del mod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87" creationId="{9616D18E-26DB-EAA0-5883-C6D6B32A1E6C}"/>
          </ac:spMkLst>
        </pc:spChg>
        <pc:spChg chg="del mod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88" creationId="{04F11EAA-E877-EC04-1F1E-F70C03541BA5}"/>
          </ac:spMkLst>
        </pc:spChg>
        <pc:spChg chg="del">
          <ac:chgData name="WILLIAM MOURA HONORATO" userId="18ac5119-5b12-4eea-939a-c33ce6cfb84d" providerId="ADAL" clId="{02029F0F-3BE0-4B27-AED0-E108C8FE21A1}" dt="2026-02-19T13:36:20.844" v="585" actId="478"/>
          <ac:spMkLst>
            <pc:docMk/>
            <pc:sldMk cId="4130956928" sldId="726"/>
            <ac:spMk id="89" creationId="{5CF6E4E9-0D0C-5DA5-8885-FAD72D196C39}"/>
          </ac:spMkLst>
        </pc:spChg>
        <pc:spChg chg="del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0" creationId="{474FAC91-7279-11CE-833D-10C49554B795}"/>
          </ac:spMkLst>
        </pc:spChg>
        <pc:spChg chg="del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1" creationId="{1FA03142-EDB5-FB9A-A247-12236BA6A9AA}"/>
          </ac:spMkLst>
        </pc:spChg>
        <pc:spChg chg="del">
          <ac:chgData name="WILLIAM MOURA HONORATO" userId="18ac5119-5b12-4eea-939a-c33ce6cfb84d" providerId="ADAL" clId="{02029F0F-3BE0-4B27-AED0-E108C8FE21A1}" dt="2026-02-19T13:36:23.425" v="586" actId="478"/>
          <ac:spMkLst>
            <pc:docMk/>
            <pc:sldMk cId="4130956928" sldId="726"/>
            <ac:spMk id="92" creationId="{B11F2363-3E07-BAF3-234C-58C37727A4A1}"/>
          </ac:spMkLst>
        </pc:spChg>
        <pc:spChg chg="add del mod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3" creationId="{E163C983-CD2B-177A-8DC5-6181885A175E}"/>
          </ac:spMkLst>
        </pc:spChg>
        <pc:spChg chg="del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4" creationId="{F6532E73-7348-9A5B-5CC1-E2EEFDAD9F4E}"/>
          </ac:spMkLst>
        </pc:spChg>
        <pc:spChg chg="del">
          <ac:chgData name="WILLIAM MOURA HONORATO" userId="18ac5119-5b12-4eea-939a-c33ce6cfb84d" providerId="ADAL" clId="{02029F0F-3BE0-4B27-AED0-E108C8FE21A1}" dt="2026-02-19T13:36:25.571" v="587" actId="478"/>
          <ac:spMkLst>
            <pc:docMk/>
            <pc:sldMk cId="4130956928" sldId="726"/>
            <ac:spMk id="95" creationId="{E97B1F5B-0EB3-6320-947F-9A127C3A8617}"/>
          </ac:spMkLst>
        </pc:spChg>
        <pc:spChg chg="del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6" creationId="{E1C3C2A5-4F7F-7C70-612B-3498901F986B}"/>
          </ac:spMkLst>
        </pc:spChg>
        <pc:spChg chg="del mod">
          <ac:chgData name="WILLIAM MOURA HONORATO" userId="18ac5119-5b12-4eea-939a-c33ce6cfb84d" providerId="ADAL" clId="{02029F0F-3BE0-4B27-AED0-E108C8FE21A1}" dt="2026-02-19T13:37:25.195" v="599" actId="478"/>
          <ac:spMkLst>
            <pc:docMk/>
            <pc:sldMk cId="4130956928" sldId="726"/>
            <ac:spMk id="97" creationId="{4F82C5AC-50AD-2EA6-F2A7-6F935B78D9EA}"/>
          </ac:spMkLst>
        </pc:spChg>
        <pc:spChg chg="add del mod">
          <ac:chgData name="WILLIAM MOURA HONORATO" userId="18ac5119-5b12-4eea-939a-c33ce6cfb84d" providerId="ADAL" clId="{02029F0F-3BE0-4B27-AED0-E108C8FE21A1}" dt="2026-02-19T13:31:55.523" v="410" actId="478"/>
          <ac:spMkLst>
            <pc:docMk/>
            <pc:sldMk cId="4130956928" sldId="726"/>
            <ac:spMk id="98" creationId="{7FF0C4CA-A520-9359-F2D8-32AE2915CCAC}"/>
          </ac:spMkLst>
        </pc:spChg>
        <pc:spChg chg="del">
          <ac:chgData name="WILLIAM MOURA HONORATO" userId="18ac5119-5b12-4eea-939a-c33ce6cfb84d" providerId="ADAL" clId="{02029F0F-3BE0-4B27-AED0-E108C8FE21A1}" dt="2026-02-19T13:35:01.377" v="560" actId="478"/>
          <ac:spMkLst>
            <pc:docMk/>
            <pc:sldMk cId="4130956928" sldId="726"/>
            <ac:spMk id="99" creationId="{F9E2CE7E-C893-0435-76C0-65DB49682D69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01" creationId="{3FF8DA1B-F539-12F6-E8AC-D9B42BF98655}"/>
          </ac:spMkLst>
        </pc:spChg>
        <pc:spChg chg="add mod">
          <ac:chgData name="WILLIAM MOURA HONORATO" userId="18ac5119-5b12-4eea-939a-c33ce6cfb84d" providerId="ADAL" clId="{02029F0F-3BE0-4B27-AED0-E108C8FE21A1}" dt="2026-02-19T13:30:59.505" v="397" actId="1076"/>
          <ac:spMkLst>
            <pc:docMk/>
            <pc:sldMk cId="4130956928" sldId="726"/>
            <ac:spMk id="102" creationId="{94F38179-C6E6-A8DE-2D7F-C6E8D3FE5E2F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03" creationId="{EF672A24-289C-4A94-6D41-08D8A13894BD}"/>
          </ac:spMkLst>
        </pc:spChg>
        <pc:spChg chg="add mod">
          <ac:chgData name="WILLIAM MOURA HONORATO" userId="18ac5119-5b12-4eea-939a-c33ce6cfb84d" providerId="ADAL" clId="{02029F0F-3BE0-4B27-AED0-E108C8FE21A1}" dt="2026-02-19T13:30:59.505" v="397" actId="1076"/>
          <ac:spMkLst>
            <pc:docMk/>
            <pc:sldMk cId="4130956928" sldId="726"/>
            <ac:spMk id="104" creationId="{7B6EDBEC-903B-4A1C-3B59-43BEE8846E20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07" creationId="{EEB7F12C-B18B-AE8A-4F80-FCA077F0A861}"/>
          </ac:spMkLst>
        </pc:spChg>
        <pc:spChg chg="del">
          <ac:chgData name="WILLIAM MOURA HONORATO" userId="18ac5119-5b12-4eea-939a-c33ce6cfb84d" providerId="ADAL" clId="{02029F0F-3BE0-4B27-AED0-E108C8FE21A1}" dt="2026-02-19T13:32:11.659" v="415" actId="478"/>
          <ac:spMkLst>
            <pc:docMk/>
            <pc:sldMk cId="4130956928" sldId="726"/>
            <ac:spMk id="108" creationId="{0511B7E0-EE6C-4022-4E31-5044B975FFA7}"/>
          </ac:spMkLst>
        </pc:spChg>
        <pc:spChg chg="del">
          <ac:chgData name="WILLIAM MOURA HONORATO" userId="18ac5119-5b12-4eea-939a-c33ce6cfb84d" providerId="ADAL" clId="{02029F0F-3BE0-4B27-AED0-E108C8FE21A1}" dt="2026-02-19T13:34:58.290" v="559" actId="478"/>
          <ac:spMkLst>
            <pc:docMk/>
            <pc:sldMk cId="4130956928" sldId="726"/>
            <ac:spMk id="109" creationId="{21B3DE4D-44EE-447C-B152-5FA34AF886AE}"/>
          </ac:spMkLst>
        </pc:spChg>
        <pc:spChg chg="add del mod">
          <ac:chgData name="WILLIAM MOURA HONORATO" userId="18ac5119-5b12-4eea-939a-c33ce6cfb84d" providerId="ADAL" clId="{02029F0F-3BE0-4B27-AED0-E108C8FE21A1}" dt="2026-02-19T13:36:40.499" v="589" actId="478"/>
          <ac:spMkLst>
            <pc:docMk/>
            <pc:sldMk cId="4130956928" sldId="726"/>
            <ac:spMk id="111" creationId="{8956A418-D183-B2A3-7565-9810627C2E6D}"/>
          </ac:spMkLst>
        </pc:spChg>
        <pc:spChg chg="add del mod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12" creationId="{C37B40E6-12C0-20C7-1DA5-AABE2BFBB11C}"/>
          </ac:spMkLst>
        </pc:spChg>
        <pc:spChg chg="add mod">
          <ac:chgData name="WILLIAM MOURA HONORATO" userId="18ac5119-5b12-4eea-939a-c33ce6cfb84d" providerId="ADAL" clId="{02029F0F-3BE0-4B27-AED0-E108C8FE21A1}" dt="2026-02-19T13:30:59.505" v="397" actId="1076"/>
          <ac:spMkLst>
            <pc:docMk/>
            <pc:sldMk cId="4130956928" sldId="726"/>
            <ac:spMk id="113" creationId="{A7328F5F-FD13-2968-B300-E55361AE14D4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14" creationId="{33582106-DC08-3EF8-F87A-73697C15C309}"/>
          </ac:spMkLst>
        </pc:spChg>
        <pc:spChg chg="del">
          <ac:chgData name="WILLIAM MOURA HONORATO" userId="18ac5119-5b12-4eea-939a-c33ce6cfb84d" providerId="ADAL" clId="{02029F0F-3BE0-4B27-AED0-E108C8FE21A1}" dt="2026-02-19T13:32:13.147" v="416" actId="478"/>
          <ac:spMkLst>
            <pc:docMk/>
            <pc:sldMk cId="4130956928" sldId="726"/>
            <ac:spMk id="116" creationId="{B656D11E-5CFE-A879-DE9A-53421CDD42F8}"/>
          </ac:spMkLst>
        </pc:spChg>
        <pc:spChg chg="del">
          <ac:chgData name="WILLIAM MOURA HONORATO" userId="18ac5119-5b12-4eea-939a-c33ce6cfb84d" providerId="ADAL" clId="{02029F0F-3BE0-4B27-AED0-E108C8FE21A1}" dt="2026-02-19T13:35:02.284" v="561" actId="478"/>
          <ac:spMkLst>
            <pc:docMk/>
            <pc:sldMk cId="4130956928" sldId="726"/>
            <ac:spMk id="117" creationId="{0371DCE3-7430-487A-4B64-789AF457C39B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19" creationId="{D87D7F5C-4710-0AA3-5FCE-9EF5B629C3B2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21" creationId="{027685B0-1CC8-6531-B6AE-51348D904792}"/>
          </ac:spMkLst>
        </pc:spChg>
        <pc:spChg chg="add mod">
          <ac:chgData name="WILLIAM MOURA HONORATO" userId="18ac5119-5b12-4eea-939a-c33ce6cfb84d" providerId="ADAL" clId="{02029F0F-3BE0-4B27-AED0-E108C8FE21A1}" dt="2026-02-19T13:30:59.505" v="397" actId="1076"/>
          <ac:spMkLst>
            <pc:docMk/>
            <pc:sldMk cId="4130956928" sldId="726"/>
            <ac:spMk id="122" creationId="{5555B0E2-94DC-A47A-1C71-CC9E20AB9E49}"/>
          </ac:spMkLst>
        </pc:spChg>
        <pc:spChg chg="add mod">
          <ac:chgData name="WILLIAM MOURA HONORATO" userId="18ac5119-5b12-4eea-939a-c33ce6cfb84d" providerId="ADAL" clId="{02029F0F-3BE0-4B27-AED0-E108C8FE21A1}" dt="2026-02-19T13:30:59.505" v="397" actId="1076"/>
          <ac:spMkLst>
            <pc:docMk/>
            <pc:sldMk cId="4130956928" sldId="726"/>
            <ac:spMk id="124" creationId="{FB84CE7E-E210-F5AB-0A03-D17D7ACA3710}"/>
          </ac:spMkLst>
        </pc:spChg>
        <pc:spChg chg="add del mod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25" creationId="{5D51D0E8-392F-09C1-4DD6-7FA63A6CE33F}"/>
          </ac:spMkLst>
        </pc:spChg>
        <pc:spChg chg="del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26" creationId="{FA0371EC-35B3-BA4A-09BB-034DC6462C2D}"/>
          </ac:spMkLst>
        </pc:spChg>
        <pc:spChg chg="del mod">
          <ac:chgData name="WILLIAM MOURA HONORATO" userId="18ac5119-5b12-4eea-939a-c33ce6cfb84d" providerId="ADAL" clId="{02029F0F-3BE0-4B27-AED0-E108C8FE21A1}" dt="2026-02-19T13:37:02.781" v="597" actId="478"/>
          <ac:spMkLst>
            <pc:docMk/>
            <pc:sldMk cId="4130956928" sldId="726"/>
            <ac:spMk id="127" creationId="{CBCF6140-0373-8603-72D1-586901AD7DBD}"/>
          </ac:spMkLst>
        </pc:spChg>
        <pc:spChg chg="del">
          <ac:chgData name="WILLIAM MOURA HONORATO" userId="18ac5119-5b12-4eea-939a-c33ce6cfb84d" providerId="ADAL" clId="{02029F0F-3BE0-4B27-AED0-E108C8FE21A1}" dt="2026-02-19T13:37:09.468" v="598" actId="478"/>
          <ac:spMkLst>
            <pc:docMk/>
            <pc:sldMk cId="4130956928" sldId="726"/>
            <ac:spMk id="128" creationId="{1C61E9EC-6D27-0CF3-A7A5-AAD47E5B0CC5}"/>
          </ac:spMkLst>
        </pc:spChg>
        <pc:spChg chg="add del mod">
          <ac:chgData name="WILLIAM MOURA HONORATO" userId="18ac5119-5b12-4eea-939a-c33ce6cfb84d" providerId="ADAL" clId="{02029F0F-3BE0-4B27-AED0-E108C8FE21A1}" dt="2026-02-19T13:31:34.441" v="405" actId="478"/>
          <ac:spMkLst>
            <pc:docMk/>
            <pc:sldMk cId="4130956928" sldId="726"/>
            <ac:spMk id="129" creationId="{7E34ECD8-B9DC-7126-0DC6-306B6F499E4A}"/>
          </ac:spMkLst>
        </pc:spChg>
        <pc:spChg chg="add del mod ord">
          <ac:chgData name="WILLIAM MOURA HONORATO" userId="18ac5119-5b12-4eea-939a-c33ce6cfb84d" providerId="ADAL" clId="{02029F0F-3BE0-4B27-AED0-E108C8FE21A1}" dt="2026-02-19T13:33:00.347" v="475" actId="478"/>
          <ac:spMkLst>
            <pc:docMk/>
            <pc:sldMk cId="4130956928" sldId="726"/>
            <ac:spMk id="130" creationId="{B5213956-709B-B363-7C10-64C82CD1F97D}"/>
          </ac:spMkLst>
        </pc:spChg>
        <pc:spChg chg="add del mod">
          <ac:chgData name="WILLIAM MOURA HONORATO" userId="18ac5119-5b12-4eea-939a-c33ce6cfb84d" providerId="ADAL" clId="{02029F0F-3BE0-4B27-AED0-E108C8FE21A1}" dt="2026-02-19T13:33:01.681" v="477" actId="478"/>
          <ac:spMkLst>
            <pc:docMk/>
            <pc:sldMk cId="4130956928" sldId="726"/>
            <ac:spMk id="131" creationId="{6EDD743F-7842-8A92-7DAB-2FA0B3764EBE}"/>
          </ac:spMkLst>
        </pc:spChg>
        <pc:spChg chg="add del mod">
          <ac:chgData name="WILLIAM MOURA HONORATO" userId="18ac5119-5b12-4eea-939a-c33ce6cfb84d" providerId="ADAL" clId="{02029F0F-3BE0-4B27-AED0-E108C8FE21A1}" dt="2026-02-19T13:33:00.977" v="476" actId="478"/>
          <ac:spMkLst>
            <pc:docMk/>
            <pc:sldMk cId="4130956928" sldId="726"/>
            <ac:spMk id="132" creationId="{61062F5D-CCF1-83C7-ABB1-5D9D6CD6A46D}"/>
          </ac:spMkLst>
        </pc:spChg>
        <pc:spChg chg="add mod ord">
          <ac:chgData name="WILLIAM MOURA HONORATO" userId="18ac5119-5b12-4eea-939a-c33ce6cfb84d" providerId="ADAL" clId="{02029F0F-3BE0-4B27-AED0-E108C8FE21A1}" dt="2026-02-19T13:39:19.445" v="610" actId="1076"/>
          <ac:spMkLst>
            <pc:docMk/>
            <pc:sldMk cId="4130956928" sldId="726"/>
            <ac:spMk id="133" creationId="{A05734DB-2111-2EEF-1DAB-EF42720B4739}"/>
          </ac:spMkLst>
        </pc:spChg>
        <pc:spChg chg="add mod ord">
          <ac:chgData name="WILLIAM MOURA HONORATO" userId="18ac5119-5b12-4eea-939a-c33ce6cfb84d" providerId="ADAL" clId="{02029F0F-3BE0-4B27-AED0-E108C8FE21A1}" dt="2026-02-19T13:37:40.346" v="600" actId="167"/>
          <ac:spMkLst>
            <pc:docMk/>
            <pc:sldMk cId="4130956928" sldId="726"/>
            <ac:spMk id="134" creationId="{8D620632-3CC2-B5C9-4AFD-B2A33A5623BD}"/>
          </ac:spMkLst>
        </pc:spChg>
        <pc:spChg chg="add mod ord">
          <ac:chgData name="WILLIAM MOURA HONORATO" userId="18ac5119-5b12-4eea-939a-c33ce6cfb84d" providerId="ADAL" clId="{02029F0F-3BE0-4B27-AED0-E108C8FE21A1}" dt="2026-02-19T14:02:28.596" v="988" actId="1076"/>
          <ac:spMkLst>
            <pc:docMk/>
            <pc:sldMk cId="4130956928" sldId="726"/>
            <ac:spMk id="135" creationId="{051364B3-B3AA-B618-28BB-C1B27EB85B8D}"/>
          </ac:spMkLst>
        </pc:spChg>
        <pc:spChg chg="add mod">
          <ac:chgData name="WILLIAM MOURA HONORATO" userId="18ac5119-5b12-4eea-939a-c33ce6cfb84d" providerId="ADAL" clId="{02029F0F-3BE0-4B27-AED0-E108C8FE21A1}" dt="2026-02-19T13:57:07.158" v="876" actId="1076"/>
          <ac:spMkLst>
            <pc:docMk/>
            <pc:sldMk cId="4130956928" sldId="726"/>
            <ac:spMk id="136" creationId="{796D5854-A3AA-C6BF-6378-4FC74E01D68E}"/>
          </ac:spMkLst>
        </pc:spChg>
        <pc:spChg chg="add mod">
          <ac:chgData name="WILLIAM MOURA HONORATO" userId="18ac5119-5b12-4eea-939a-c33ce6cfb84d" providerId="ADAL" clId="{02029F0F-3BE0-4B27-AED0-E108C8FE21A1}" dt="2026-02-19T13:35:12.933" v="563" actId="571"/>
          <ac:spMkLst>
            <pc:docMk/>
            <pc:sldMk cId="4130956928" sldId="726"/>
            <ac:spMk id="137" creationId="{DBB3F8E7-C53E-1A4E-B74D-C7A077782168}"/>
          </ac:spMkLst>
        </pc:spChg>
        <pc:spChg chg="add mod">
          <ac:chgData name="WILLIAM MOURA HONORATO" userId="18ac5119-5b12-4eea-939a-c33ce6cfb84d" providerId="ADAL" clId="{02029F0F-3BE0-4B27-AED0-E108C8FE21A1}" dt="2026-02-19T13:35:12.933" v="563" actId="571"/>
          <ac:spMkLst>
            <pc:docMk/>
            <pc:sldMk cId="4130956928" sldId="726"/>
            <ac:spMk id="138" creationId="{6BD7CB7D-83A1-09B2-082F-DBDD5A00CCCC}"/>
          </ac:spMkLst>
        </pc:spChg>
        <pc:spChg chg="add mod ord">
          <ac:chgData name="WILLIAM MOURA HONORATO" userId="18ac5119-5b12-4eea-939a-c33ce6cfb84d" providerId="ADAL" clId="{02029F0F-3BE0-4B27-AED0-E108C8FE21A1}" dt="2026-02-19T14:09:49.236" v="1039" actId="14100"/>
          <ac:spMkLst>
            <pc:docMk/>
            <pc:sldMk cId="4130956928" sldId="726"/>
            <ac:spMk id="139" creationId="{DCB47BAF-0363-A913-B36F-F3A2591AA31D}"/>
          </ac:spMkLst>
        </pc:spChg>
        <pc:spChg chg="add del">
          <ac:chgData name="WILLIAM MOURA HONORATO" userId="18ac5119-5b12-4eea-939a-c33ce6cfb84d" providerId="ADAL" clId="{02029F0F-3BE0-4B27-AED0-E108C8FE21A1}" dt="2026-02-19T13:41:21.969" v="653" actId="478"/>
          <ac:spMkLst>
            <pc:docMk/>
            <pc:sldMk cId="4130956928" sldId="726"/>
            <ac:spMk id="141" creationId="{7ACAC3B5-F7DD-EA88-F9C7-AF848B1CD220}"/>
          </ac:spMkLst>
        </pc:spChg>
        <pc:spChg chg="add mod">
          <ac:chgData name="WILLIAM MOURA HONORATO" userId="18ac5119-5b12-4eea-939a-c33ce6cfb84d" providerId="ADAL" clId="{02029F0F-3BE0-4B27-AED0-E108C8FE21A1}" dt="2026-02-19T14:10:01.970" v="1040" actId="108"/>
          <ac:spMkLst>
            <pc:docMk/>
            <pc:sldMk cId="4130956928" sldId="726"/>
            <ac:spMk id="142" creationId="{1C426DFD-F049-1E5E-5AC3-8CB6246CBF13}"/>
          </ac:spMkLst>
        </pc:spChg>
        <pc:spChg chg="add mod">
          <ac:chgData name="WILLIAM MOURA HONORATO" userId="18ac5119-5b12-4eea-939a-c33ce6cfb84d" providerId="ADAL" clId="{02029F0F-3BE0-4B27-AED0-E108C8FE21A1}" dt="2026-02-19T13:41:40.819" v="656" actId="571"/>
          <ac:spMkLst>
            <pc:docMk/>
            <pc:sldMk cId="4130956928" sldId="726"/>
            <ac:spMk id="143" creationId="{98959FB6-1D02-B86A-2811-086CEC95CEAD}"/>
          </ac:spMkLst>
        </pc:spChg>
        <pc:spChg chg="add mod">
          <ac:chgData name="WILLIAM MOURA HONORATO" userId="18ac5119-5b12-4eea-939a-c33ce6cfb84d" providerId="ADAL" clId="{02029F0F-3BE0-4B27-AED0-E108C8FE21A1}" dt="2026-02-19T13:41:40.819" v="656" actId="571"/>
          <ac:spMkLst>
            <pc:docMk/>
            <pc:sldMk cId="4130956928" sldId="726"/>
            <ac:spMk id="144" creationId="{5780A757-D2C2-ADF4-C905-64023672299A}"/>
          </ac:spMkLst>
        </pc:spChg>
        <pc:spChg chg="add mod">
          <ac:chgData name="WILLIAM MOURA HONORATO" userId="18ac5119-5b12-4eea-939a-c33ce6cfb84d" providerId="ADAL" clId="{02029F0F-3BE0-4B27-AED0-E108C8FE21A1}" dt="2026-02-19T14:18:42.177" v="1261" actId="108"/>
          <ac:spMkLst>
            <pc:docMk/>
            <pc:sldMk cId="4130956928" sldId="726"/>
            <ac:spMk id="145" creationId="{9E23401E-8A79-334C-9B40-9A604C836BC8}"/>
          </ac:spMkLst>
        </pc:spChg>
        <pc:spChg chg="add mod">
          <ac:chgData name="WILLIAM MOURA HONORATO" userId="18ac5119-5b12-4eea-939a-c33ce6cfb84d" providerId="ADAL" clId="{02029F0F-3BE0-4B27-AED0-E108C8FE21A1}" dt="2026-02-19T13:56:44.408" v="873" actId="20577"/>
          <ac:spMkLst>
            <pc:docMk/>
            <pc:sldMk cId="4130956928" sldId="726"/>
            <ac:spMk id="146" creationId="{E2466BF2-0F94-CD6E-6376-8BAE58AE5D72}"/>
          </ac:spMkLst>
        </pc:spChg>
        <pc:spChg chg="add mod">
          <ac:chgData name="WILLIAM MOURA HONORATO" userId="18ac5119-5b12-4eea-939a-c33ce6cfb84d" providerId="ADAL" clId="{02029F0F-3BE0-4B27-AED0-E108C8FE21A1}" dt="2026-02-19T14:01:10.476" v="966" actId="6549"/>
          <ac:spMkLst>
            <pc:docMk/>
            <pc:sldMk cId="4130956928" sldId="726"/>
            <ac:spMk id="147" creationId="{B15384BB-124C-2E14-491F-1AFBA2901ABC}"/>
          </ac:spMkLst>
        </pc:spChg>
        <pc:spChg chg="add mod">
          <ac:chgData name="WILLIAM MOURA HONORATO" userId="18ac5119-5b12-4eea-939a-c33ce6cfb84d" providerId="ADAL" clId="{02029F0F-3BE0-4B27-AED0-E108C8FE21A1}" dt="2026-02-19T14:14:18.348" v="1108" actId="5793"/>
          <ac:spMkLst>
            <pc:docMk/>
            <pc:sldMk cId="4130956928" sldId="726"/>
            <ac:spMk id="148" creationId="{780ED237-30AF-A225-E18D-594F8CC23793}"/>
          </ac:spMkLst>
        </pc:spChg>
        <pc:spChg chg="add mod">
          <ac:chgData name="WILLIAM MOURA HONORATO" userId="18ac5119-5b12-4eea-939a-c33ce6cfb84d" providerId="ADAL" clId="{02029F0F-3BE0-4B27-AED0-E108C8FE21A1}" dt="2026-02-19T14:02:49.850" v="995" actId="108"/>
          <ac:spMkLst>
            <pc:docMk/>
            <pc:sldMk cId="4130956928" sldId="726"/>
            <ac:spMk id="149" creationId="{738F32AC-A4B9-BE41-440F-F5311262A392}"/>
          </ac:spMkLst>
        </pc:spChg>
        <pc:spChg chg="add mod">
          <ac:chgData name="WILLIAM MOURA HONORATO" userId="18ac5119-5b12-4eea-939a-c33ce6cfb84d" providerId="ADAL" clId="{02029F0F-3BE0-4B27-AED0-E108C8FE21A1}" dt="2026-02-19T14:17:18.295" v="1244" actId="2710"/>
          <ac:spMkLst>
            <pc:docMk/>
            <pc:sldMk cId="4130956928" sldId="726"/>
            <ac:spMk id="150" creationId="{CCCBF75E-D8D0-B5C3-A772-CA35BA24C208}"/>
          </ac:spMkLst>
        </pc:spChg>
        <pc:spChg chg="add mod">
          <ac:chgData name="WILLIAM MOURA HONORATO" userId="18ac5119-5b12-4eea-939a-c33ce6cfb84d" providerId="ADAL" clId="{02029F0F-3BE0-4B27-AED0-E108C8FE21A1}" dt="2026-02-19T14:20:45.720" v="1290" actId="1038"/>
          <ac:spMkLst>
            <pc:docMk/>
            <pc:sldMk cId="4130956928" sldId="726"/>
            <ac:spMk id="151" creationId="{1ED3D930-D888-2585-8AB8-4BC73E631FC0}"/>
          </ac:spMkLst>
        </pc:spChg>
        <pc:spChg chg="add mod">
          <ac:chgData name="WILLIAM MOURA HONORATO" userId="18ac5119-5b12-4eea-939a-c33ce6cfb84d" providerId="ADAL" clId="{02029F0F-3BE0-4B27-AED0-E108C8FE21A1}" dt="2026-02-19T14:21:29.975" v="1324" actId="20577"/>
          <ac:spMkLst>
            <pc:docMk/>
            <pc:sldMk cId="4130956928" sldId="726"/>
            <ac:spMk id="153" creationId="{C96E26AD-A175-5704-0396-E365115405EB}"/>
          </ac:spMkLst>
        </pc:spChg>
        <pc:grpChg chg="add mod">
          <ac:chgData name="WILLIAM MOURA HONORATO" userId="18ac5119-5b12-4eea-939a-c33ce6cfb84d" providerId="ADAL" clId="{02029F0F-3BE0-4B27-AED0-E108C8FE21A1}" dt="2026-02-19T13:09:53.560" v="293" actId="164"/>
          <ac:grpSpMkLst>
            <pc:docMk/>
            <pc:sldMk cId="4130956928" sldId="726"/>
            <ac:grpSpMk id="4" creationId="{36599F2D-4327-A46C-3DC8-F57638447E84}"/>
          </ac:grpSpMkLst>
        </pc:grpChg>
        <pc:grpChg chg="add mod">
          <ac:chgData name="WILLIAM MOURA HONORATO" userId="18ac5119-5b12-4eea-939a-c33ce6cfb84d" providerId="ADAL" clId="{02029F0F-3BE0-4B27-AED0-E108C8FE21A1}" dt="2026-02-19T13:12:39.310" v="298" actId="1076"/>
          <ac:grpSpMkLst>
            <pc:docMk/>
            <pc:sldMk cId="4130956928" sldId="726"/>
            <ac:grpSpMk id="12" creationId="{D169F638-067E-1426-DB68-BEC0A4208390}"/>
          </ac:grpSpMkLst>
        </pc:grpChg>
        <pc:grpChg chg="del">
          <ac:chgData name="WILLIAM MOURA HONORATO" userId="18ac5119-5b12-4eea-939a-c33ce6cfb84d" providerId="ADAL" clId="{02029F0F-3BE0-4B27-AED0-E108C8FE21A1}" dt="2026-02-19T13:13:06.513" v="302" actId="478"/>
          <ac:grpSpMkLst>
            <pc:docMk/>
            <pc:sldMk cId="4130956928" sldId="726"/>
            <ac:grpSpMk id="33" creationId="{D8E71AF9-8D53-06B8-5136-654F7DA777B3}"/>
          </ac:grpSpMkLst>
        </pc:grpChg>
        <pc:grpChg chg="add mod">
          <ac:chgData name="WILLIAM MOURA HONORATO" userId="18ac5119-5b12-4eea-939a-c33ce6cfb84d" providerId="ADAL" clId="{02029F0F-3BE0-4B27-AED0-E108C8FE21A1}" dt="2026-02-19T15:07:44.059" v="2373" actId="164"/>
          <ac:grpSpMkLst>
            <pc:docMk/>
            <pc:sldMk cId="4130956928" sldId="726"/>
            <ac:grpSpMk id="154" creationId="{5C65B34A-560E-95AC-1BE0-5EA3680BC6FA}"/>
          </ac:grpSpMkLst>
        </pc:grpChg>
        <pc:picChg chg="del mod">
          <ac:chgData name="WILLIAM MOURA HONORATO" userId="18ac5119-5b12-4eea-939a-c33ce6cfb84d" providerId="ADAL" clId="{02029F0F-3BE0-4B27-AED0-E108C8FE21A1}" dt="2026-02-19T13:40:17.419" v="651" actId="478"/>
          <ac:picMkLst>
            <pc:docMk/>
            <pc:sldMk cId="4130956928" sldId="726"/>
            <ac:picMk id="78" creationId="{E8AADC33-9371-6D60-34CB-64F9E3D37311}"/>
          </ac:picMkLst>
        </pc:picChg>
        <pc:picChg chg="del">
          <ac:chgData name="WILLIAM MOURA HONORATO" userId="18ac5119-5b12-4eea-939a-c33ce6cfb84d" providerId="ADAL" clId="{02029F0F-3BE0-4B27-AED0-E108C8FE21A1}" dt="2026-02-19T13:38:46.397" v="606" actId="478"/>
          <ac:picMkLst>
            <pc:docMk/>
            <pc:sldMk cId="4130956928" sldId="726"/>
            <ac:picMk id="100" creationId="{10DCC806-1A48-5B50-E10C-7A697C95FAE2}"/>
          </ac:picMkLst>
        </pc:picChg>
        <pc:picChg chg="del">
          <ac:chgData name="WILLIAM MOURA HONORATO" userId="18ac5119-5b12-4eea-939a-c33ce6cfb84d" providerId="ADAL" clId="{02029F0F-3BE0-4B27-AED0-E108C8FE21A1}" dt="2026-02-19T13:38:21.138" v="603" actId="478"/>
          <ac:picMkLst>
            <pc:docMk/>
            <pc:sldMk cId="4130956928" sldId="726"/>
            <ac:picMk id="110" creationId="{3B106805-0FBF-2309-7E12-67E23CA8C639}"/>
          </ac:picMkLst>
        </pc:picChg>
        <pc:picChg chg="del">
          <ac:chgData name="WILLIAM MOURA HONORATO" userId="18ac5119-5b12-4eea-939a-c33ce6cfb84d" providerId="ADAL" clId="{02029F0F-3BE0-4B27-AED0-E108C8FE21A1}" dt="2026-02-19T13:38:19.321" v="602" actId="478"/>
          <ac:picMkLst>
            <pc:docMk/>
            <pc:sldMk cId="4130956928" sldId="726"/>
            <ac:picMk id="118" creationId="{5A062009-A038-E929-5F13-6972F0C9FFA0}"/>
          </ac:picMkLst>
        </pc:picChg>
      </pc:sldChg>
      <pc:sldChg chg="addSp delSp modSp add mod">
        <pc:chgData name="WILLIAM MOURA HONORATO" userId="18ac5119-5b12-4eea-939a-c33ce6cfb84d" providerId="ADAL" clId="{02029F0F-3BE0-4B27-AED0-E108C8FE21A1}" dt="2026-02-19T15:07:56.895" v="2374" actId="164"/>
        <pc:sldMkLst>
          <pc:docMk/>
          <pc:sldMk cId="2639393981" sldId="727"/>
        </pc:sldMkLst>
        <pc:spChg chg="add mod">
          <ac:chgData name="WILLIAM MOURA HONORATO" userId="18ac5119-5b12-4eea-939a-c33ce6cfb84d" providerId="ADAL" clId="{02029F0F-3BE0-4B27-AED0-E108C8FE21A1}" dt="2026-02-19T14:25:15.953" v="1329" actId="164"/>
          <ac:spMkLst>
            <pc:docMk/>
            <pc:sldMk cId="2639393981" sldId="727"/>
            <ac:spMk id="2" creationId="{3EF27AD1-2593-4F8A-05A8-0EC2A6E7982A}"/>
          </ac:spMkLst>
        </pc:spChg>
        <pc:spChg chg="add del mod topLvl">
          <ac:chgData name="WILLIAM MOURA HONORATO" userId="18ac5119-5b12-4eea-939a-c33ce6cfb84d" providerId="ADAL" clId="{02029F0F-3BE0-4B27-AED0-E108C8FE21A1}" dt="2026-02-19T14:25:29.534" v="1334" actId="478"/>
          <ac:spMkLst>
            <pc:docMk/>
            <pc:sldMk cId="2639393981" sldId="727"/>
            <ac:spMk id="3" creationId="{D70369F6-91FA-B343-1CEF-387EF4974299}"/>
          </ac:spMkLst>
        </pc:spChg>
        <pc:spChg chg="add del">
          <ac:chgData name="WILLIAM MOURA HONORATO" userId="18ac5119-5b12-4eea-939a-c33ce6cfb84d" providerId="ADAL" clId="{02029F0F-3BE0-4B27-AED0-E108C8FE21A1}" dt="2026-02-19T14:25:29.817" v="1335" actId="478"/>
          <ac:spMkLst>
            <pc:docMk/>
            <pc:sldMk cId="2639393981" sldId="727"/>
            <ac:spMk id="7" creationId="{8840B7C9-F6B9-2C74-54EE-4560C5387A85}"/>
          </ac:spMkLst>
        </pc:spChg>
        <pc:spChg chg="mod">
          <ac:chgData name="WILLIAM MOURA HONORATO" userId="18ac5119-5b12-4eea-939a-c33ce6cfb84d" providerId="ADAL" clId="{02029F0F-3BE0-4B27-AED0-E108C8FE21A1}" dt="2026-02-19T14:37:28.017" v="1467"/>
          <ac:spMkLst>
            <pc:docMk/>
            <pc:sldMk cId="2639393981" sldId="727"/>
            <ac:spMk id="13" creationId="{2A8F3AF0-37B3-F7D7-2E0E-FCCED7B99165}"/>
          </ac:spMkLst>
        </pc:spChg>
        <pc:spChg chg="mod">
          <ac:chgData name="WILLIAM MOURA HONORATO" userId="18ac5119-5b12-4eea-939a-c33ce6cfb84d" providerId="ADAL" clId="{02029F0F-3BE0-4B27-AED0-E108C8FE21A1}" dt="2026-02-19T14:26:54.047" v="1348" actId="20577"/>
          <ac:spMkLst>
            <pc:docMk/>
            <pc:sldMk cId="2639393981" sldId="727"/>
            <ac:spMk id="16" creationId="{554ACB10-1758-BA81-F6D4-AA4198CFE05C}"/>
          </ac:spMkLst>
        </pc:spChg>
        <pc:spChg chg="mod">
          <ac:chgData name="WILLIAM MOURA HONORATO" userId="18ac5119-5b12-4eea-939a-c33ce6cfb84d" providerId="ADAL" clId="{02029F0F-3BE0-4B27-AED0-E108C8FE21A1}" dt="2026-02-19T14:38:14.032" v="1490" actId="20577"/>
          <ac:spMkLst>
            <pc:docMk/>
            <pc:sldMk cId="2639393981" sldId="727"/>
            <ac:spMk id="17" creationId="{EE64AD50-C96D-C9B6-0CF2-DDEA895A9963}"/>
          </ac:spMkLst>
        </pc:spChg>
        <pc:spChg chg="mod">
          <ac:chgData name="WILLIAM MOURA HONORATO" userId="18ac5119-5b12-4eea-939a-c33ce6cfb84d" providerId="ADAL" clId="{02029F0F-3BE0-4B27-AED0-E108C8FE21A1}" dt="2026-02-19T14:27:19.911" v="1350" actId="207"/>
          <ac:spMkLst>
            <pc:docMk/>
            <pc:sldMk cId="2639393981" sldId="727"/>
            <ac:spMk id="18" creationId="{B58E8770-13DA-112B-C55B-419FEC8ACF74}"/>
          </ac:spMkLst>
        </pc:spChg>
        <pc:spChg chg="add mod">
          <ac:chgData name="WILLIAM MOURA HONORATO" userId="18ac5119-5b12-4eea-939a-c33ce6cfb84d" providerId="ADAL" clId="{02029F0F-3BE0-4B27-AED0-E108C8FE21A1}" dt="2026-02-19T15:07:56.895" v="2374" actId="164"/>
          <ac:spMkLst>
            <pc:docMk/>
            <pc:sldMk cId="2639393981" sldId="727"/>
            <ac:spMk id="23" creationId="{5FD8BB0C-D002-0081-BEE1-3DAB18B413F6}"/>
          </ac:spMkLst>
        </pc:spChg>
        <pc:spChg chg="add mod">
          <ac:chgData name="WILLIAM MOURA HONORATO" userId="18ac5119-5b12-4eea-939a-c33ce6cfb84d" providerId="ADAL" clId="{02029F0F-3BE0-4B27-AED0-E108C8FE21A1}" dt="2026-02-19T15:07:56.895" v="2374" actId="164"/>
          <ac:spMkLst>
            <pc:docMk/>
            <pc:sldMk cId="2639393981" sldId="727"/>
            <ac:spMk id="24" creationId="{3A8E83B0-640F-3FB5-2DCF-EB4327954ABE}"/>
          </ac:spMkLst>
        </pc:spChg>
        <pc:spChg chg="add del mod">
          <ac:chgData name="WILLIAM MOURA HONORATO" userId="18ac5119-5b12-4eea-939a-c33ce6cfb84d" providerId="ADAL" clId="{02029F0F-3BE0-4B27-AED0-E108C8FE21A1}" dt="2026-02-19T14:45:17.442" v="1666" actId="478"/>
          <ac:spMkLst>
            <pc:docMk/>
            <pc:sldMk cId="2639393981" sldId="727"/>
            <ac:spMk id="25" creationId="{93FB90A4-D02A-FBA5-ADFA-3A7149413000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26" creationId="{5A5881FD-4547-F459-467F-68A7D7993AA6}"/>
          </ac:spMkLst>
        </pc:spChg>
        <pc:spChg chg="add del mod">
          <ac:chgData name="WILLIAM MOURA HONORATO" userId="18ac5119-5b12-4eea-939a-c33ce6cfb84d" providerId="ADAL" clId="{02029F0F-3BE0-4B27-AED0-E108C8FE21A1}" dt="2026-02-19T14:45:16.782" v="1665" actId="478"/>
          <ac:spMkLst>
            <pc:docMk/>
            <pc:sldMk cId="2639393981" sldId="727"/>
            <ac:spMk id="27" creationId="{0E4575A9-CCC1-75A9-5D6C-25D0179B853A}"/>
          </ac:spMkLst>
        </pc:spChg>
        <pc:spChg chg="add del mod">
          <ac:chgData name="WILLIAM MOURA HONORATO" userId="18ac5119-5b12-4eea-939a-c33ce6cfb84d" providerId="ADAL" clId="{02029F0F-3BE0-4B27-AED0-E108C8FE21A1}" dt="2026-02-19T14:45:15.653" v="1664" actId="478"/>
          <ac:spMkLst>
            <pc:docMk/>
            <pc:sldMk cId="2639393981" sldId="727"/>
            <ac:spMk id="28" creationId="{465EEC10-1866-0B56-7F45-61BEF10C4F91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29" creationId="{37A269EC-B2A0-0BDC-ED06-A70A319D486D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0" creationId="{18484CA3-C6F0-0925-D897-66C4CD9FD3B7}"/>
          </ac:spMkLst>
        </pc:spChg>
        <pc:spChg chg="add mod ord">
          <ac:chgData name="WILLIAM MOURA HONORATO" userId="18ac5119-5b12-4eea-939a-c33ce6cfb84d" providerId="ADAL" clId="{02029F0F-3BE0-4B27-AED0-E108C8FE21A1}" dt="2026-02-19T14:52:16.435" v="2093" actId="167"/>
          <ac:spMkLst>
            <pc:docMk/>
            <pc:sldMk cId="2639393981" sldId="727"/>
            <ac:spMk id="31" creationId="{12707EF0-633B-DC1A-41EA-14652BA0F98C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2" creationId="{10E93220-BA4B-1EAC-6EC4-D91DF9836694}"/>
          </ac:spMkLst>
        </pc:spChg>
        <pc:spChg chg="add del mod">
          <ac:chgData name="WILLIAM MOURA HONORATO" userId="18ac5119-5b12-4eea-939a-c33ce6cfb84d" providerId="ADAL" clId="{02029F0F-3BE0-4B27-AED0-E108C8FE21A1}" dt="2026-02-19T14:46:23.468" v="1706" actId="478"/>
          <ac:spMkLst>
            <pc:docMk/>
            <pc:sldMk cId="2639393981" sldId="727"/>
            <ac:spMk id="33" creationId="{F0A73E62-036E-369E-605E-0AAE83E95E46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4" creationId="{A366507B-F328-1C55-358B-D291293F85FC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5" creationId="{03C715C8-7195-3F44-073D-06564B2E9312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6" creationId="{C5A654F9-4F24-E091-0D6B-10594927E605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7" creationId="{5D7DF72A-318E-F61A-97C7-D0466305182D}"/>
          </ac:spMkLst>
        </pc:spChg>
        <pc:spChg chg="add mod or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8" creationId="{DDB80D1F-00E1-A9F9-4DC7-08B3D7CAB403}"/>
          </ac:spMkLst>
        </pc:spChg>
        <pc:spChg chg="add mod">
          <ac:chgData name="WILLIAM MOURA HONORATO" userId="18ac5119-5b12-4eea-939a-c33ce6cfb84d" providerId="ADAL" clId="{02029F0F-3BE0-4B27-AED0-E108C8FE21A1}" dt="2026-02-19T14:54:13.943" v="2124" actId="164"/>
          <ac:spMkLst>
            <pc:docMk/>
            <pc:sldMk cId="2639393981" sldId="727"/>
            <ac:spMk id="39" creationId="{4BFB9BF9-EAE0-C398-BF34-9EF11A882D86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76" creationId="{424B9A27-2E2C-C084-9C74-F7FCEF707DE0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81" creationId="{1159DF37-B0CC-DC66-F541-09CC329A3745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33" creationId="{150E78BC-5D38-A3D1-FBB3-89729537AC14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36" creationId="{5872C1C0-9081-C108-E558-7C3D5B08F4B6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39" creationId="{A5FAD026-E7A6-91D2-2EFE-0FD04CF3B221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42" creationId="{7166CEB5-C753-7F28-212E-CF224D776E6A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47" creationId="{CB94CC36-B72A-FB26-7B89-B529A93859E9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48" creationId="{E4F1CC8C-AFF9-58D4-8553-B254B414304B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49" creationId="{E3C8C97B-21EE-82CE-96AD-3FC5EC304AF8}"/>
          </ac:spMkLst>
        </pc:spChg>
        <pc:spChg chg="del">
          <ac:chgData name="WILLIAM MOURA HONORATO" userId="18ac5119-5b12-4eea-939a-c33ce6cfb84d" providerId="ADAL" clId="{02029F0F-3BE0-4B27-AED0-E108C8FE21A1}" dt="2026-02-19T14:38:21.249" v="1491" actId="478"/>
          <ac:spMkLst>
            <pc:docMk/>
            <pc:sldMk cId="2639393981" sldId="727"/>
            <ac:spMk id="151" creationId="{C58F2D12-0DAE-634F-0C3E-8A7AB2DF693C}"/>
          </ac:spMkLst>
        </pc:spChg>
        <pc:grpChg chg="mod topLvl">
          <ac:chgData name="WILLIAM MOURA HONORATO" userId="18ac5119-5b12-4eea-939a-c33ce6cfb84d" providerId="ADAL" clId="{02029F0F-3BE0-4B27-AED0-E108C8FE21A1}" dt="2026-02-19T14:25:29.534" v="1334" actId="478"/>
          <ac:grpSpMkLst>
            <pc:docMk/>
            <pc:sldMk cId="2639393981" sldId="727"/>
            <ac:grpSpMk id="4" creationId="{2E1F8FE1-5303-7D47-0D4E-86E5967975A6}"/>
          </ac:grpSpMkLst>
        </pc:grpChg>
        <pc:grpChg chg="add del">
          <ac:chgData name="WILLIAM MOURA HONORATO" userId="18ac5119-5b12-4eea-939a-c33ce6cfb84d" providerId="ADAL" clId="{02029F0F-3BE0-4B27-AED0-E108C8FE21A1}" dt="2026-02-19T14:25:32.464" v="1336" actId="478"/>
          <ac:grpSpMkLst>
            <pc:docMk/>
            <pc:sldMk cId="2639393981" sldId="727"/>
            <ac:grpSpMk id="12" creationId="{5A658D9C-4678-2FFF-9D3C-0DEE0C4101D1}"/>
          </ac:grpSpMkLst>
        </pc:grpChg>
        <pc:grpChg chg="add mod">
          <ac:chgData name="WILLIAM MOURA HONORATO" userId="18ac5119-5b12-4eea-939a-c33ce6cfb84d" providerId="ADAL" clId="{02029F0F-3BE0-4B27-AED0-E108C8FE21A1}" dt="2026-02-19T14:25:37.250" v="1337" actId="1076"/>
          <ac:grpSpMkLst>
            <pc:docMk/>
            <pc:sldMk cId="2639393981" sldId="727"/>
            <ac:grpSpMk id="20" creationId="{4E7B9CEE-1A0D-DB2E-D6FF-D121AF861D14}"/>
          </ac:grpSpMkLst>
        </pc:grpChg>
        <pc:grpChg chg="ord">
          <ac:chgData name="WILLIAM MOURA HONORATO" userId="18ac5119-5b12-4eea-939a-c33ce6cfb84d" providerId="ADAL" clId="{02029F0F-3BE0-4B27-AED0-E108C8FE21A1}" dt="2026-02-19T14:54:16.963" v="2125" actId="167"/>
          <ac:grpSpMkLst>
            <pc:docMk/>
            <pc:sldMk cId="2639393981" sldId="727"/>
            <ac:grpSpMk id="40" creationId="{F24F6BF6-3D1D-BC13-F75E-005824BCEC7B}"/>
          </ac:grpSpMkLst>
        </pc:grpChg>
        <pc:grpChg chg="add mod">
          <ac:chgData name="WILLIAM MOURA HONORATO" userId="18ac5119-5b12-4eea-939a-c33ce6cfb84d" providerId="ADAL" clId="{02029F0F-3BE0-4B27-AED0-E108C8FE21A1}" dt="2026-02-19T15:07:56.895" v="2374" actId="164"/>
          <ac:grpSpMkLst>
            <pc:docMk/>
            <pc:sldMk cId="2639393981" sldId="727"/>
            <ac:grpSpMk id="41" creationId="{DB414291-AB07-19C8-23D3-19F959AB3ED6}"/>
          </ac:grpSpMkLst>
        </pc:grpChg>
        <pc:picChg chg="add mod">
          <ac:chgData name="WILLIAM MOURA HONORATO" userId="18ac5119-5b12-4eea-939a-c33ce6cfb84d" providerId="ADAL" clId="{02029F0F-3BE0-4B27-AED0-E108C8FE21A1}" dt="2026-02-19T14:25:15.953" v="1329" actId="164"/>
          <ac:picMkLst>
            <pc:docMk/>
            <pc:sldMk cId="2639393981" sldId="727"/>
            <ac:picMk id="19" creationId="{A11E0E40-7011-C74B-2B3C-1F748C5EF8C3}"/>
          </ac:picMkLst>
        </pc:picChg>
      </pc:sldChg>
      <pc:sldChg chg="addSp delSp modSp add mod">
        <pc:chgData name="WILLIAM MOURA HONORATO" userId="18ac5119-5b12-4eea-939a-c33ce6cfb84d" providerId="ADAL" clId="{02029F0F-3BE0-4B27-AED0-E108C8FE21A1}" dt="2026-02-19T14:37:07.262" v="1465" actId="114"/>
        <pc:sldMkLst>
          <pc:docMk/>
          <pc:sldMk cId="3051981337" sldId="728"/>
        </pc:sldMkLst>
        <pc:spChg chg="mod">
          <ac:chgData name="WILLIAM MOURA HONORATO" userId="18ac5119-5b12-4eea-939a-c33ce6cfb84d" providerId="ADAL" clId="{02029F0F-3BE0-4B27-AED0-E108C8FE21A1}" dt="2026-02-19T14:33:44.598" v="1406" actId="1076"/>
          <ac:spMkLst>
            <pc:docMk/>
            <pc:sldMk cId="3051981337" sldId="728"/>
            <ac:spMk id="6" creationId="{CB0E76CA-4A52-A3D5-B1F2-49B085C993C4}"/>
          </ac:spMkLst>
        </pc:spChg>
        <pc:spChg chg="del">
          <ac:chgData name="WILLIAM MOURA HONORATO" userId="18ac5119-5b12-4eea-939a-c33ce6cfb84d" providerId="ADAL" clId="{02029F0F-3BE0-4B27-AED0-E108C8FE21A1}" dt="2026-02-19T14:32:55.932" v="1389" actId="478"/>
          <ac:spMkLst>
            <pc:docMk/>
            <pc:sldMk cId="3051981337" sldId="728"/>
            <ac:spMk id="13" creationId="{75D48286-04B5-A384-BBDA-0025EF4736DC}"/>
          </ac:spMkLst>
        </pc:spChg>
        <pc:spChg chg="del">
          <ac:chgData name="WILLIAM MOURA HONORATO" userId="18ac5119-5b12-4eea-939a-c33ce6cfb84d" providerId="ADAL" clId="{02029F0F-3BE0-4B27-AED0-E108C8FE21A1}" dt="2026-02-19T14:33:28.264" v="1401" actId="478"/>
          <ac:spMkLst>
            <pc:docMk/>
            <pc:sldMk cId="3051981337" sldId="728"/>
            <ac:spMk id="14" creationId="{C5D8A1DA-3D64-9346-FBD2-2A6C6FC09AF0}"/>
          </ac:spMkLst>
        </pc:spChg>
        <pc:spChg chg="del">
          <ac:chgData name="WILLIAM MOURA HONORATO" userId="18ac5119-5b12-4eea-939a-c33ce6cfb84d" providerId="ADAL" clId="{02029F0F-3BE0-4B27-AED0-E108C8FE21A1}" dt="2026-02-19T14:33:30.120" v="1402" actId="478"/>
          <ac:spMkLst>
            <pc:docMk/>
            <pc:sldMk cId="3051981337" sldId="728"/>
            <ac:spMk id="15" creationId="{A8D7A4C4-CDBC-B966-5245-886301C3CD0F}"/>
          </ac:spMkLst>
        </pc:spChg>
        <pc:spChg chg="del">
          <ac:chgData name="WILLIAM MOURA HONORATO" userId="18ac5119-5b12-4eea-939a-c33ce6cfb84d" providerId="ADAL" clId="{02029F0F-3BE0-4B27-AED0-E108C8FE21A1}" dt="2026-02-19T14:32:46.547" v="1385" actId="478"/>
          <ac:spMkLst>
            <pc:docMk/>
            <pc:sldMk cId="3051981337" sldId="728"/>
            <ac:spMk id="16" creationId="{357AD0C3-6588-EA5C-828F-D74344308E0E}"/>
          </ac:spMkLst>
        </pc:spChg>
        <pc:spChg chg="del">
          <ac:chgData name="WILLIAM MOURA HONORATO" userId="18ac5119-5b12-4eea-939a-c33ce6cfb84d" providerId="ADAL" clId="{02029F0F-3BE0-4B27-AED0-E108C8FE21A1}" dt="2026-02-19T14:33:27.345" v="1400" actId="478"/>
          <ac:spMkLst>
            <pc:docMk/>
            <pc:sldMk cId="3051981337" sldId="728"/>
            <ac:spMk id="17" creationId="{C77E801A-B786-7826-1F0E-C8C2377E1C1A}"/>
          </ac:spMkLst>
        </pc:spChg>
        <pc:spChg chg="del">
          <ac:chgData name="WILLIAM MOURA HONORATO" userId="18ac5119-5b12-4eea-939a-c33ce6cfb84d" providerId="ADAL" clId="{02029F0F-3BE0-4B27-AED0-E108C8FE21A1}" dt="2026-02-19T14:32:45.474" v="1384" actId="478"/>
          <ac:spMkLst>
            <pc:docMk/>
            <pc:sldMk cId="3051981337" sldId="728"/>
            <ac:spMk id="18" creationId="{F535D203-3599-395E-23C7-EBE66A4400E8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22" creationId="{16E59950-7A27-C497-872B-8AEB29A6DF40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24" creationId="{241B6823-386D-1A6A-008F-B080F83560B3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29" creationId="{D1EA8C37-3595-B33C-A650-35DF125BE9D5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34" creationId="{7291D16E-F86E-D00E-377D-3A6EE9DB6B10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38" creationId="{0ABC47FC-F4F0-F3EC-7141-75597625732F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41" creationId="{7C5D2466-9BD8-6490-A982-B0EEB0950316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42" creationId="{A979C88C-3E85-A7C8-2AF8-976E4686AFAD}"/>
          </ac:spMkLst>
        </pc:spChg>
        <pc:spChg chg="add 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43" creationId="{9557A099-B710-D2B1-545D-4D2F9C728ACF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52" creationId="{1310E0E6-1B09-55AE-3A14-C50CF9103384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55" creationId="{152123CD-5D3D-F679-26B5-7E5EF60CE829}"/>
          </ac:spMkLst>
        </pc:spChg>
        <pc:spChg chg="add 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56" creationId="{DCC3EA8D-9CD9-CBE8-A691-9804A834BE4D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57" creationId="{B6B689FD-7945-7898-7EF2-FB644F8C9092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58" creationId="{8E6BB6B6-6F3D-B1E9-85AA-46944739C5A6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60" creationId="{71167BE8-A677-5EA1-8F6C-451499C2CE9D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61" creationId="{C7C9DCCE-C429-826B-585B-8AD48B2B69EB}"/>
          </ac:spMkLst>
        </pc:spChg>
        <pc:spChg chg="add mod">
          <ac:chgData name="WILLIAM MOURA HONORATO" userId="18ac5119-5b12-4eea-939a-c33ce6cfb84d" providerId="ADAL" clId="{02029F0F-3BE0-4B27-AED0-E108C8FE21A1}" dt="2026-02-19T14:31:29.727" v="1380" actId="255"/>
          <ac:spMkLst>
            <pc:docMk/>
            <pc:sldMk cId="3051981337" sldId="728"/>
            <ac:spMk id="64" creationId="{C90B8DBA-AE7F-4C30-D5F8-BABBF5EE08FF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65" creationId="{707395C6-A803-F310-3E79-2BFBF168A319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70" creationId="{6E0E9087-4AD6-8AA7-18D7-064B98BDE820}"/>
          </ac:spMkLst>
        </pc:spChg>
        <pc:spChg chg="mod">
          <ac:chgData name="WILLIAM MOURA HONORATO" userId="18ac5119-5b12-4eea-939a-c33ce6cfb84d" providerId="ADAL" clId="{02029F0F-3BE0-4B27-AED0-E108C8FE21A1}" dt="2026-02-19T14:32:07.074" v="1382" actId="2711"/>
          <ac:spMkLst>
            <pc:docMk/>
            <pc:sldMk cId="3051981337" sldId="728"/>
            <ac:spMk id="74" creationId="{20F126EC-CAA2-92CF-941F-92362E55E193}"/>
          </ac:spMkLst>
        </pc:spChg>
        <pc:spChg chg="del">
          <ac:chgData name="WILLIAM MOURA HONORATO" userId="18ac5119-5b12-4eea-939a-c33ce6cfb84d" providerId="ADAL" clId="{02029F0F-3BE0-4B27-AED0-E108C8FE21A1}" dt="2026-02-19T14:30:56.418" v="1374" actId="478"/>
          <ac:spMkLst>
            <pc:docMk/>
            <pc:sldMk cId="3051981337" sldId="728"/>
            <ac:spMk id="76" creationId="{DFF6349A-ABF6-775C-DA1A-261D95606B4F}"/>
          </ac:spMkLst>
        </pc:spChg>
        <pc:spChg chg="del">
          <ac:chgData name="WILLIAM MOURA HONORATO" userId="18ac5119-5b12-4eea-939a-c33ce6cfb84d" providerId="ADAL" clId="{02029F0F-3BE0-4B27-AED0-E108C8FE21A1}" dt="2026-02-19T14:30:56.418" v="1374" actId="478"/>
          <ac:spMkLst>
            <pc:docMk/>
            <pc:sldMk cId="3051981337" sldId="728"/>
            <ac:spMk id="77" creationId="{028C9AF5-C223-D235-6AFF-C87A55726AEF}"/>
          </ac:spMkLst>
        </pc:spChg>
        <pc:spChg chg="add mod">
          <ac:chgData name="WILLIAM MOURA HONORATO" userId="18ac5119-5b12-4eea-939a-c33ce6cfb84d" providerId="ADAL" clId="{02029F0F-3BE0-4B27-AED0-E108C8FE21A1}" dt="2026-02-19T14:33:05.273" v="1397" actId="1076"/>
          <ac:spMkLst>
            <pc:docMk/>
            <pc:sldMk cId="3051981337" sldId="728"/>
            <ac:spMk id="82" creationId="{FD85702F-496F-1FF6-7A1D-FDC3CF3CC482}"/>
          </ac:spMkLst>
        </pc:spChg>
        <pc:spChg chg="add mod">
          <ac:chgData name="WILLIAM MOURA HONORATO" userId="18ac5119-5b12-4eea-939a-c33ce6cfb84d" providerId="ADAL" clId="{02029F0F-3BE0-4B27-AED0-E108C8FE21A1}" dt="2026-02-19T14:33:23.874" v="1399" actId="14100"/>
          <ac:spMkLst>
            <pc:docMk/>
            <pc:sldMk cId="3051981337" sldId="728"/>
            <ac:spMk id="83" creationId="{115CD056-FD1A-A3FE-7980-709D9B1A4D48}"/>
          </ac:spMkLst>
        </pc:spChg>
        <pc:spChg chg="add mod">
          <ac:chgData name="WILLIAM MOURA HONORATO" userId="18ac5119-5b12-4eea-939a-c33ce6cfb84d" providerId="ADAL" clId="{02029F0F-3BE0-4B27-AED0-E108C8FE21A1}" dt="2026-02-19T14:33:18.444" v="1398"/>
          <ac:spMkLst>
            <pc:docMk/>
            <pc:sldMk cId="3051981337" sldId="728"/>
            <ac:spMk id="84" creationId="{454AE79D-CEF8-3FF1-6D67-A5DE70E2FAF6}"/>
          </ac:spMkLst>
        </pc:spChg>
        <pc:spChg chg="add mod">
          <ac:chgData name="WILLIAM MOURA HONORATO" userId="18ac5119-5b12-4eea-939a-c33ce6cfb84d" providerId="ADAL" clId="{02029F0F-3BE0-4B27-AED0-E108C8FE21A1}" dt="2026-02-19T14:36:11.394" v="1440" actId="20577"/>
          <ac:spMkLst>
            <pc:docMk/>
            <pc:sldMk cId="3051981337" sldId="728"/>
            <ac:spMk id="86" creationId="{1873BFB6-BF3E-7D07-AF45-DF05DED67065}"/>
          </ac:spMkLst>
        </pc:spChg>
        <pc:spChg chg="add del mod">
          <ac:chgData name="WILLIAM MOURA HONORATO" userId="18ac5119-5b12-4eea-939a-c33ce6cfb84d" providerId="ADAL" clId="{02029F0F-3BE0-4B27-AED0-E108C8FE21A1}" dt="2026-02-19T14:34:46.192" v="1412" actId="478"/>
          <ac:spMkLst>
            <pc:docMk/>
            <pc:sldMk cId="3051981337" sldId="728"/>
            <ac:spMk id="87" creationId="{7846A160-A6DA-5867-9424-0CBF57D53B16}"/>
          </ac:spMkLst>
        </pc:spChg>
        <pc:spChg chg="mod">
          <ac:chgData name="WILLIAM MOURA HONORATO" userId="18ac5119-5b12-4eea-939a-c33ce6cfb84d" providerId="ADAL" clId="{02029F0F-3BE0-4B27-AED0-E108C8FE21A1}" dt="2026-02-19T14:35:10.638" v="1417" actId="6549"/>
          <ac:spMkLst>
            <pc:docMk/>
            <pc:sldMk cId="3051981337" sldId="728"/>
            <ac:spMk id="88" creationId="{D693D8BD-DA19-9844-8234-F4CF29B7F77A}"/>
          </ac:spMkLst>
        </pc:spChg>
        <pc:spChg chg="add del mod">
          <ac:chgData name="WILLIAM MOURA HONORATO" userId="18ac5119-5b12-4eea-939a-c33ce6cfb84d" providerId="ADAL" clId="{02029F0F-3BE0-4B27-AED0-E108C8FE21A1}" dt="2026-02-19T14:35:20.417" v="1418" actId="478"/>
          <ac:spMkLst>
            <pc:docMk/>
            <pc:sldMk cId="3051981337" sldId="728"/>
            <ac:spMk id="89" creationId="{197BE0C3-7AAE-A0FA-69B1-C249686F087D}"/>
          </ac:spMkLst>
        </pc:spChg>
        <pc:spChg chg="add mod">
          <ac:chgData name="WILLIAM MOURA HONORATO" userId="18ac5119-5b12-4eea-939a-c33ce6cfb84d" providerId="ADAL" clId="{02029F0F-3BE0-4B27-AED0-E108C8FE21A1}" dt="2026-02-19T14:35:25.059" v="1419" actId="6549"/>
          <ac:spMkLst>
            <pc:docMk/>
            <pc:sldMk cId="3051981337" sldId="728"/>
            <ac:spMk id="90" creationId="{321A363D-C041-8C70-62F1-4841D446CCBA}"/>
          </ac:spMkLst>
        </pc:spChg>
        <pc:spChg chg="add mod">
          <ac:chgData name="WILLIAM MOURA HONORATO" userId="18ac5119-5b12-4eea-939a-c33ce6cfb84d" providerId="ADAL" clId="{02029F0F-3BE0-4B27-AED0-E108C8FE21A1}" dt="2026-02-19T14:33:18.444" v="1398"/>
          <ac:spMkLst>
            <pc:docMk/>
            <pc:sldMk cId="3051981337" sldId="728"/>
            <ac:spMk id="91" creationId="{CF1581F7-BAA4-F1A0-B74A-AC1DFE45368D}"/>
          </ac:spMkLst>
        </pc:spChg>
        <pc:spChg chg="add mod">
          <ac:chgData name="WILLIAM MOURA HONORATO" userId="18ac5119-5b12-4eea-939a-c33ce6cfb84d" providerId="ADAL" clId="{02029F0F-3BE0-4B27-AED0-E108C8FE21A1}" dt="2026-02-19T14:33:18.444" v="1398"/>
          <ac:spMkLst>
            <pc:docMk/>
            <pc:sldMk cId="3051981337" sldId="728"/>
            <ac:spMk id="93" creationId="{E11CD51F-E44B-3685-0241-8792AF52E38D}"/>
          </ac:spMkLst>
        </pc:spChg>
        <pc:spChg chg="add mod">
          <ac:chgData name="WILLIAM MOURA HONORATO" userId="18ac5119-5b12-4eea-939a-c33ce6cfb84d" providerId="ADAL" clId="{02029F0F-3BE0-4B27-AED0-E108C8FE21A1}" dt="2026-02-19T14:33:18.444" v="1398"/>
          <ac:spMkLst>
            <pc:docMk/>
            <pc:sldMk cId="3051981337" sldId="728"/>
            <ac:spMk id="94" creationId="{455E9852-9F9E-877F-7898-34D84CA62988}"/>
          </ac:spMkLst>
        </pc:spChg>
        <pc:spChg chg="add mod">
          <ac:chgData name="WILLIAM MOURA HONORATO" userId="18ac5119-5b12-4eea-939a-c33ce6cfb84d" providerId="ADAL" clId="{02029F0F-3BE0-4B27-AED0-E108C8FE21A1}" dt="2026-02-19T14:33:18.444" v="1398"/>
          <ac:spMkLst>
            <pc:docMk/>
            <pc:sldMk cId="3051981337" sldId="728"/>
            <ac:spMk id="95" creationId="{89740418-F2EA-E99C-3C65-ABAC45193DAE}"/>
          </ac:spMkLst>
        </pc:spChg>
        <pc:spChg chg="add mod">
          <ac:chgData name="WILLIAM MOURA HONORATO" userId="18ac5119-5b12-4eea-939a-c33ce6cfb84d" providerId="ADAL" clId="{02029F0F-3BE0-4B27-AED0-E108C8FE21A1}" dt="2026-02-19T14:37:07.262" v="1465" actId="114"/>
          <ac:spMkLst>
            <pc:docMk/>
            <pc:sldMk cId="3051981337" sldId="728"/>
            <ac:spMk id="96" creationId="{5B2A6619-392B-FE46-AD56-6A841471A749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33" creationId="{E5216AF1-B82C-D5DB-177B-9CD3237965DC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34" creationId="{1BC0B7FB-E1D7-C116-9145-CDDCDBC549CC}"/>
          </ac:spMkLst>
        </pc:spChg>
        <pc:spChg chg="del">
          <ac:chgData name="WILLIAM MOURA HONORATO" userId="18ac5119-5b12-4eea-939a-c33ce6cfb84d" providerId="ADAL" clId="{02029F0F-3BE0-4B27-AED0-E108C8FE21A1}" dt="2026-02-19T14:30:56.418" v="1374" actId="478"/>
          <ac:spMkLst>
            <pc:docMk/>
            <pc:sldMk cId="3051981337" sldId="728"/>
            <ac:spMk id="135" creationId="{7903411A-3B10-C566-F6F8-DF728AB2EA61}"/>
          </ac:spMkLst>
        </pc:spChg>
        <pc:spChg chg="del">
          <ac:chgData name="WILLIAM MOURA HONORATO" userId="18ac5119-5b12-4eea-939a-c33ce6cfb84d" providerId="ADAL" clId="{02029F0F-3BE0-4B27-AED0-E108C8FE21A1}" dt="2026-02-19T14:30:56.418" v="1374" actId="478"/>
          <ac:spMkLst>
            <pc:docMk/>
            <pc:sldMk cId="3051981337" sldId="728"/>
            <ac:spMk id="136" creationId="{805C62E7-252E-944D-99AA-9CFB29E9CA70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37" creationId="{042E853E-6DE1-BCA4-D981-99A708B02FCD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38" creationId="{670EB624-2800-1ECC-9F13-F1281A85EB46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45" creationId="{B49C89AA-A83C-858F-A63C-855AD66DF761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46" creationId="{F362D9C3-2AEF-A0C4-045B-D8D7A827EF26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47" creationId="{EA17A224-EB56-55C2-0538-C925F0F08485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49" creationId="{EA87A435-BA9B-5A3B-D8E8-D5D310657E9D}"/>
          </ac:spMkLst>
        </pc:spChg>
        <pc:spChg chg="del">
          <ac:chgData name="WILLIAM MOURA HONORATO" userId="18ac5119-5b12-4eea-939a-c33ce6cfb84d" providerId="ADAL" clId="{02029F0F-3BE0-4B27-AED0-E108C8FE21A1}" dt="2026-02-19T14:30:56.418" v="1374" actId="478"/>
          <ac:spMkLst>
            <pc:docMk/>
            <pc:sldMk cId="3051981337" sldId="728"/>
            <ac:spMk id="150" creationId="{6FA95CC0-A93D-2006-2E3A-944E30A31025}"/>
          </ac:spMkLst>
        </pc:spChg>
        <pc:spChg chg="del">
          <ac:chgData name="WILLIAM MOURA HONORATO" userId="18ac5119-5b12-4eea-939a-c33ce6cfb84d" providerId="ADAL" clId="{02029F0F-3BE0-4B27-AED0-E108C8FE21A1}" dt="2026-02-19T14:30:53.930" v="1373" actId="478"/>
          <ac:spMkLst>
            <pc:docMk/>
            <pc:sldMk cId="3051981337" sldId="728"/>
            <ac:spMk id="151" creationId="{D7F93104-E9D7-334A-C5FA-517D9BAAD3DA}"/>
          </ac:spMkLst>
        </pc:spChg>
        <pc:grpChg chg="del">
          <ac:chgData name="WILLIAM MOURA HONORATO" userId="18ac5119-5b12-4eea-939a-c33ce6cfb84d" providerId="ADAL" clId="{02029F0F-3BE0-4B27-AED0-E108C8FE21A1}" dt="2026-02-19T14:32:43.553" v="1383" actId="478"/>
          <ac:grpSpMkLst>
            <pc:docMk/>
            <pc:sldMk cId="3051981337" sldId="728"/>
            <ac:grpSpMk id="12" creationId="{B6707AC2-D5A2-586D-2B90-93543A4CFD57}"/>
          </ac:grpSpMkLst>
        </pc:grpChg>
        <pc:grpChg chg="mod">
          <ac:chgData name="WILLIAM MOURA HONORATO" userId="18ac5119-5b12-4eea-939a-c33ce6cfb84d" providerId="ADAL" clId="{02029F0F-3BE0-4B27-AED0-E108C8FE21A1}" dt="2026-02-19T14:31:34.097" v="1381" actId="14100"/>
          <ac:grpSpMkLst>
            <pc:docMk/>
            <pc:sldMk cId="3051981337" sldId="728"/>
            <ac:grpSpMk id="79" creationId="{AF2B7C7E-C532-F4DD-3DCC-59FAADAEEB4F}"/>
          </ac:grpSpMkLst>
        </pc:grpChg>
      </pc:sldChg>
      <pc:sldChg chg="addSp delSp modSp add mod">
        <pc:chgData name="WILLIAM MOURA HONORATO" userId="18ac5119-5b12-4eea-939a-c33ce6cfb84d" providerId="ADAL" clId="{02029F0F-3BE0-4B27-AED0-E108C8FE21A1}" dt="2026-02-19T15:06:51.590" v="2371" actId="403"/>
        <pc:sldMkLst>
          <pc:docMk/>
          <pc:sldMk cId="3965764475" sldId="729"/>
        </pc:sldMkLst>
        <pc:spChg chg="mod">
          <ac:chgData name="WILLIAM MOURA HONORATO" userId="18ac5119-5b12-4eea-939a-c33ce6cfb84d" providerId="ADAL" clId="{02029F0F-3BE0-4B27-AED0-E108C8FE21A1}" dt="2026-02-19T14:59:19.740" v="2244" actId="403"/>
          <ac:spMkLst>
            <pc:docMk/>
            <pc:sldMk cId="3965764475" sldId="729"/>
            <ac:spMk id="4" creationId="{89AA90F0-4C49-1CB4-BDC7-3F81B76ADCAB}"/>
          </ac:spMkLst>
        </pc:spChg>
        <pc:spChg chg="mod">
          <ac:chgData name="WILLIAM MOURA HONORATO" userId="18ac5119-5b12-4eea-939a-c33ce6cfb84d" providerId="ADAL" clId="{02029F0F-3BE0-4B27-AED0-E108C8FE21A1}" dt="2026-02-19T14:59:19.740" v="2244" actId="403"/>
          <ac:spMkLst>
            <pc:docMk/>
            <pc:sldMk cId="3965764475" sldId="729"/>
            <ac:spMk id="7" creationId="{AA63FC12-4F37-B20F-E6E5-04A07D8A7D93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8" creationId="{1EC505C1-7F36-F10F-CA14-404242B38AB7}"/>
          </ac:spMkLst>
        </pc:spChg>
        <pc:spChg chg="mod">
          <ac:chgData name="WILLIAM MOURA HONORATO" userId="18ac5119-5b12-4eea-939a-c33ce6cfb84d" providerId="ADAL" clId="{02029F0F-3BE0-4B27-AED0-E108C8FE21A1}" dt="2026-02-19T14:59:19.740" v="2244" actId="403"/>
          <ac:spMkLst>
            <pc:docMk/>
            <pc:sldMk cId="3965764475" sldId="729"/>
            <ac:spMk id="9" creationId="{8517B95A-66C6-D5CD-7C1F-3EE2E07331EA}"/>
          </ac:spMkLst>
        </pc:spChg>
        <pc:spChg chg="mod">
          <ac:chgData name="WILLIAM MOURA HONORATO" userId="18ac5119-5b12-4eea-939a-c33ce6cfb84d" providerId="ADAL" clId="{02029F0F-3BE0-4B27-AED0-E108C8FE21A1}" dt="2026-02-19T14:59:31.435" v="2245" actId="255"/>
          <ac:spMkLst>
            <pc:docMk/>
            <pc:sldMk cId="3965764475" sldId="729"/>
            <ac:spMk id="10" creationId="{AB957583-C685-84CD-C41B-3E37C1910ED6}"/>
          </ac:spMkLst>
        </pc:spChg>
        <pc:spChg chg="mod">
          <ac:chgData name="WILLIAM MOURA HONORATO" userId="18ac5119-5b12-4eea-939a-c33ce6cfb84d" providerId="ADAL" clId="{02029F0F-3BE0-4B27-AED0-E108C8FE21A1}" dt="2026-02-19T14:59:19.740" v="2244" actId="403"/>
          <ac:spMkLst>
            <pc:docMk/>
            <pc:sldMk cId="3965764475" sldId="729"/>
            <ac:spMk id="11" creationId="{65BE8E8B-FADF-0D18-FDB0-017EE4CB429D}"/>
          </ac:spMkLst>
        </pc:spChg>
        <pc:spChg chg="mod">
          <ac:chgData name="WILLIAM MOURA HONORATO" userId="18ac5119-5b12-4eea-939a-c33ce6cfb84d" providerId="ADAL" clId="{02029F0F-3BE0-4B27-AED0-E108C8FE21A1}" dt="2026-02-19T14:59:31.435" v="2245" actId="255"/>
          <ac:spMkLst>
            <pc:docMk/>
            <pc:sldMk cId="3965764475" sldId="729"/>
            <ac:spMk id="12" creationId="{4C48523D-1980-CB96-FF9A-A7365EE1D0E7}"/>
          </ac:spMkLst>
        </pc:spChg>
        <pc:spChg chg="mod">
          <ac:chgData name="WILLIAM MOURA HONORATO" userId="18ac5119-5b12-4eea-939a-c33ce6cfb84d" providerId="ADAL" clId="{02029F0F-3BE0-4B27-AED0-E108C8FE21A1}" dt="2026-02-19T15:00:28.972" v="2283" actId="20577"/>
          <ac:spMkLst>
            <pc:docMk/>
            <pc:sldMk cId="3965764475" sldId="729"/>
            <ac:spMk id="13" creationId="{CB03E081-A65F-85D0-BBA6-74873277E7FA}"/>
          </ac:spMkLst>
        </pc:spChg>
        <pc:spChg chg="mod">
          <ac:chgData name="WILLIAM MOURA HONORATO" userId="18ac5119-5b12-4eea-939a-c33ce6cfb84d" providerId="ADAL" clId="{02029F0F-3BE0-4B27-AED0-E108C8FE21A1}" dt="2026-02-19T15:02:36.657" v="2317" actId="14100"/>
          <ac:spMkLst>
            <pc:docMk/>
            <pc:sldMk cId="3965764475" sldId="729"/>
            <ac:spMk id="14" creationId="{FE5A11C5-A8EE-7968-7A1B-0D2584DAB04B}"/>
          </ac:spMkLst>
        </pc:spChg>
        <pc:spChg chg="mod">
          <ac:chgData name="WILLIAM MOURA HONORATO" userId="18ac5119-5b12-4eea-939a-c33ce6cfb84d" providerId="ADAL" clId="{02029F0F-3BE0-4B27-AED0-E108C8FE21A1}" dt="2026-02-19T15:02:52.984" v="2322" actId="1036"/>
          <ac:spMkLst>
            <pc:docMk/>
            <pc:sldMk cId="3965764475" sldId="729"/>
            <ac:spMk id="15" creationId="{E0C81819-D2E4-F46C-1460-12B899C99D56}"/>
          </ac:spMkLst>
        </pc:spChg>
        <pc:spChg chg="del">
          <ac:chgData name="WILLIAM MOURA HONORATO" userId="18ac5119-5b12-4eea-939a-c33ce6cfb84d" providerId="ADAL" clId="{02029F0F-3BE0-4B27-AED0-E108C8FE21A1}" dt="2026-02-19T14:59:06.833" v="2238" actId="478"/>
          <ac:spMkLst>
            <pc:docMk/>
            <pc:sldMk cId="3965764475" sldId="729"/>
            <ac:spMk id="16" creationId="{136E4B81-E703-A0A1-DB9C-FF2D1C519488}"/>
          </ac:spMkLst>
        </pc:spChg>
        <pc:spChg chg="mod">
          <ac:chgData name="WILLIAM MOURA HONORATO" userId="18ac5119-5b12-4eea-939a-c33ce6cfb84d" providerId="ADAL" clId="{02029F0F-3BE0-4B27-AED0-E108C8FE21A1}" dt="2026-02-19T15:02:28.288" v="2316" actId="108"/>
          <ac:spMkLst>
            <pc:docMk/>
            <pc:sldMk cId="3965764475" sldId="729"/>
            <ac:spMk id="17" creationId="{9B5EF2BD-EB49-4261-FD33-CD1105811ED2}"/>
          </ac:spMkLst>
        </pc:spChg>
        <pc:spChg chg="del">
          <ac:chgData name="WILLIAM MOURA HONORATO" userId="18ac5119-5b12-4eea-939a-c33ce6cfb84d" providerId="ADAL" clId="{02029F0F-3BE0-4B27-AED0-E108C8FE21A1}" dt="2026-02-19T14:59:11.628" v="2239" actId="478"/>
          <ac:spMkLst>
            <pc:docMk/>
            <pc:sldMk cId="3965764475" sldId="729"/>
            <ac:spMk id="18" creationId="{461BDA5D-C566-35AF-4B59-CDD3532E2820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22" creationId="{D729DF6D-CE84-4B7C-AA56-484C536E8437}"/>
          </ac:spMkLst>
        </pc:spChg>
        <pc:spChg chg="del">
          <ac:chgData name="WILLIAM MOURA HONORATO" userId="18ac5119-5b12-4eea-939a-c33ce6cfb84d" providerId="ADAL" clId="{02029F0F-3BE0-4B27-AED0-E108C8FE21A1}" dt="2026-02-19T14:55:31.256" v="2127" actId="478"/>
          <ac:spMkLst>
            <pc:docMk/>
            <pc:sldMk cId="3965764475" sldId="729"/>
            <ac:spMk id="23" creationId="{96DB2EA5-E611-CCA2-5378-E0C318CA87BF}"/>
          </ac:spMkLst>
        </pc:spChg>
        <pc:spChg chg="del">
          <ac:chgData name="WILLIAM MOURA HONORATO" userId="18ac5119-5b12-4eea-939a-c33ce6cfb84d" providerId="ADAL" clId="{02029F0F-3BE0-4B27-AED0-E108C8FE21A1}" dt="2026-02-19T14:55:31.256" v="2127" actId="478"/>
          <ac:spMkLst>
            <pc:docMk/>
            <pc:sldMk cId="3965764475" sldId="729"/>
            <ac:spMk id="24" creationId="{638D2218-B1DF-3E4A-4EBE-8E0B463987B0}"/>
          </ac:spMkLst>
        </pc:spChg>
        <pc:spChg chg="mod">
          <ac:chgData name="WILLIAM MOURA HONORATO" userId="18ac5119-5b12-4eea-939a-c33ce6cfb84d" providerId="ADAL" clId="{02029F0F-3BE0-4B27-AED0-E108C8FE21A1}" dt="2026-02-19T14:56:30.051" v="2151" actId="1036"/>
          <ac:spMkLst>
            <pc:docMk/>
            <pc:sldMk cId="3965764475" sldId="729"/>
            <ac:spMk id="25" creationId="{2B7BB7BE-F1B9-7425-8302-50C00464E91D}"/>
          </ac:spMkLst>
        </pc:spChg>
        <pc:spChg chg="mod">
          <ac:chgData name="WILLIAM MOURA HONORATO" userId="18ac5119-5b12-4eea-939a-c33ce6cfb84d" providerId="ADAL" clId="{02029F0F-3BE0-4B27-AED0-E108C8FE21A1}" dt="2026-02-19T15:03:48.569" v="2330" actId="1076"/>
          <ac:spMkLst>
            <pc:docMk/>
            <pc:sldMk cId="3965764475" sldId="729"/>
            <ac:spMk id="27" creationId="{534AD562-B5D0-E44E-EC86-23830404BBF9}"/>
          </ac:spMkLst>
        </pc:spChg>
        <pc:spChg chg="del">
          <ac:chgData name="WILLIAM MOURA HONORATO" userId="18ac5119-5b12-4eea-939a-c33ce6cfb84d" providerId="ADAL" clId="{02029F0F-3BE0-4B27-AED0-E108C8FE21A1}" dt="2026-02-19T14:55:37.080" v="2128" actId="478"/>
          <ac:spMkLst>
            <pc:docMk/>
            <pc:sldMk cId="3965764475" sldId="729"/>
            <ac:spMk id="31" creationId="{3385677A-1740-EBDC-9106-7928C298350A}"/>
          </ac:spMkLst>
        </pc:spChg>
        <pc:spChg chg="mod">
          <ac:chgData name="WILLIAM MOURA HONORATO" userId="18ac5119-5b12-4eea-939a-c33ce6cfb84d" providerId="ADAL" clId="{02029F0F-3BE0-4B27-AED0-E108C8FE21A1}" dt="2026-02-19T14:56:30.051" v="2151" actId="1036"/>
          <ac:spMkLst>
            <pc:docMk/>
            <pc:sldMk cId="3965764475" sldId="729"/>
            <ac:spMk id="33" creationId="{8372B12D-E8C0-8F8A-9D72-277BC7CC57B5}"/>
          </ac:spMkLst>
        </pc:spChg>
        <pc:spChg chg="add del mod">
          <ac:chgData name="WILLIAM MOURA HONORATO" userId="18ac5119-5b12-4eea-939a-c33ce6cfb84d" providerId="ADAL" clId="{02029F0F-3BE0-4B27-AED0-E108C8FE21A1}" dt="2026-02-19T15:03:45.186" v="2329" actId="478"/>
          <ac:spMkLst>
            <pc:docMk/>
            <pc:sldMk cId="3965764475" sldId="729"/>
            <ac:spMk id="41" creationId="{95F59F00-9BB2-EB1B-089D-438CC84CE21E}"/>
          </ac:spMkLst>
        </pc:spChg>
        <pc:spChg chg="mod">
          <ac:chgData name="WILLIAM MOURA HONORATO" userId="18ac5119-5b12-4eea-939a-c33ce6cfb84d" providerId="ADAL" clId="{02029F0F-3BE0-4B27-AED0-E108C8FE21A1}" dt="2026-02-19T14:56:38.012" v="2152" actId="1076"/>
          <ac:spMkLst>
            <pc:docMk/>
            <pc:sldMk cId="3965764475" sldId="729"/>
            <ac:spMk id="42" creationId="{A13CC20C-8BBA-F260-574F-19AA93F83A9D}"/>
          </ac:spMkLst>
        </pc:spChg>
        <pc:spChg chg="mod">
          <ac:chgData name="WILLIAM MOURA HONORATO" userId="18ac5119-5b12-4eea-939a-c33ce6cfb84d" providerId="ADAL" clId="{02029F0F-3BE0-4B27-AED0-E108C8FE21A1}" dt="2026-02-19T14:56:56.644" v="2176" actId="555"/>
          <ac:spMkLst>
            <pc:docMk/>
            <pc:sldMk cId="3965764475" sldId="729"/>
            <ac:spMk id="46" creationId="{89F524D1-F368-2030-2D2B-D194E682089A}"/>
          </ac:spMkLst>
        </pc:spChg>
        <pc:spChg chg="mod">
          <ac:chgData name="WILLIAM MOURA HONORATO" userId="18ac5119-5b12-4eea-939a-c33ce6cfb84d" providerId="ADAL" clId="{02029F0F-3BE0-4B27-AED0-E108C8FE21A1}" dt="2026-02-19T14:57:24.318" v="2202" actId="1076"/>
          <ac:spMkLst>
            <pc:docMk/>
            <pc:sldMk cId="3965764475" sldId="729"/>
            <ac:spMk id="47" creationId="{31FB0BC0-B09A-C624-5A0B-7549C6B29C2F}"/>
          </ac:spMkLst>
        </pc:spChg>
        <pc:spChg chg="del mod">
          <ac:chgData name="WILLIAM MOURA HONORATO" userId="18ac5119-5b12-4eea-939a-c33ce6cfb84d" providerId="ADAL" clId="{02029F0F-3BE0-4B27-AED0-E108C8FE21A1}" dt="2026-02-19T15:04:01.064" v="2332" actId="478"/>
          <ac:spMkLst>
            <pc:docMk/>
            <pc:sldMk cId="3965764475" sldId="729"/>
            <ac:spMk id="48" creationId="{37019BFA-8FEE-B9FC-323C-163D3DBF48AB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49" creationId="{0EEF60D5-5C6C-18BD-A1E8-B07B69E80450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50" creationId="{3DC122E5-205B-15D5-F9D2-2F8037DE0257}"/>
          </ac:spMkLst>
        </pc:spChg>
        <pc:spChg chg="mod">
          <ac:chgData name="WILLIAM MOURA HONORATO" userId="18ac5119-5b12-4eea-939a-c33ce6cfb84d" providerId="ADAL" clId="{02029F0F-3BE0-4B27-AED0-E108C8FE21A1}" dt="2026-02-19T14:56:56.644" v="2176" actId="555"/>
          <ac:spMkLst>
            <pc:docMk/>
            <pc:sldMk cId="3965764475" sldId="729"/>
            <ac:spMk id="51" creationId="{689B5E63-F962-F0FF-9336-7C10D4D42D43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52" creationId="{097D4140-8439-C4A1-1AA9-96ECFCDF1A3F}"/>
          </ac:spMkLst>
        </pc:spChg>
        <pc:spChg chg="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53" creationId="{3F8A38AB-7230-282E-FE3C-763E5316C22E}"/>
          </ac:spMkLst>
        </pc:spChg>
        <pc:spChg chg="mod">
          <ac:chgData name="WILLIAM MOURA HONORATO" userId="18ac5119-5b12-4eea-939a-c33ce6cfb84d" providerId="ADAL" clId="{02029F0F-3BE0-4B27-AED0-E108C8FE21A1}" dt="2026-02-19T14:58:10.517" v="2226" actId="555"/>
          <ac:spMkLst>
            <pc:docMk/>
            <pc:sldMk cId="3965764475" sldId="729"/>
            <ac:spMk id="55" creationId="{D6BB0CEE-13E3-0FE5-AABF-6E7692FA1F1B}"/>
          </ac:spMkLst>
        </pc:spChg>
        <pc:spChg chg="mod">
          <ac:chgData name="WILLIAM MOURA HONORATO" userId="18ac5119-5b12-4eea-939a-c33ce6cfb84d" providerId="ADAL" clId="{02029F0F-3BE0-4B27-AED0-E108C8FE21A1}" dt="2026-02-19T14:58:19.272" v="2227" actId="1076"/>
          <ac:spMkLst>
            <pc:docMk/>
            <pc:sldMk cId="3965764475" sldId="729"/>
            <ac:spMk id="56" creationId="{6A7324FB-DAF7-0C6F-6B8C-DA8A3055CAD9}"/>
          </ac:spMkLst>
        </pc:spChg>
        <pc:spChg chg="add del mod">
          <ac:chgData name="WILLIAM MOURA HONORATO" userId="18ac5119-5b12-4eea-939a-c33ce6cfb84d" providerId="ADAL" clId="{02029F0F-3BE0-4B27-AED0-E108C8FE21A1}" dt="2026-02-19T15:05:21.688" v="2352" actId="478"/>
          <ac:spMkLst>
            <pc:docMk/>
            <pc:sldMk cId="3965764475" sldId="729"/>
            <ac:spMk id="57" creationId="{EFA81D2F-B8AB-A3D0-2511-BFA2A0232D67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58" creationId="{C2B9D4B0-1E24-D689-12F7-FDF0B08B8932}"/>
          </ac:spMkLst>
        </pc:spChg>
        <pc:spChg chg="mod">
          <ac:chgData name="WILLIAM MOURA HONORATO" userId="18ac5119-5b12-4eea-939a-c33ce6cfb84d" providerId="ADAL" clId="{02029F0F-3BE0-4B27-AED0-E108C8FE21A1}" dt="2026-02-19T14:58:19.272" v="2227" actId="1076"/>
          <ac:spMkLst>
            <pc:docMk/>
            <pc:sldMk cId="3965764475" sldId="729"/>
            <ac:spMk id="59" creationId="{CC45F7CA-1F20-5A23-1CC6-94C01B4DB68D}"/>
          </ac:spMkLst>
        </pc:spChg>
        <pc:spChg chg="del mod">
          <ac:chgData name="WILLIAM MOURA HONORATO" userId="18ac5119-5b12-4eea-939a-c33ce6cfb84d" providerId="ADAL" clId="{02029F0F-3BE0-4B27-AED0-E108C8FE21A1}" dt="2026-02-19T15:05:23.217" v="2353" actId="478"/>
          <ac:spMkLst>
            <pc:docMk/>
            <pc:sldMk cId="3965764475" sldId="729"/>
            <ac:spMk id="60" creationId="{550770E1-7630-2B4A-8F9F-277E1FDB8E2D}"/>
          </ac:spMkLst>
        </pc:spChg>
        <pc:spChg chg="mod">
          <ac:chgData name="WILLIAM MOURA HONORATO" userId="18ac5119-5b12-4eea-939a-c33ce6cfb84d" providerId="ADAL" clId="{02029F0F-3BE0-4B27-AED0-E108C8FE21A1}" dt="2026-02-19T14:58:23.020" v="2229" actId="1076"/>
          <ac:spMkLst>
            <pc:docMk/>
            <pc:sldMk cId="3965764475" sldId="729"/>
            <ac:spMk id="61" creationId="{CA6B1371-AFD6-00EA-BE4A-9FCA91770F86}"/>
          </ac:spMkLst>
        </pc:spChg>
        <pc:spChg chg="mod">
          <ac:chgData name="WILLIAM MOURA HONORATO" userId="18ac5119-5b12-4eea-939a-c33ce6cfb84d" providerId="ADAL" clId="{02029F0F-3BE0-4B27-AED0-E108C8FE21A1}" dt="2026-02-19T14:58:34.931" v="2230" actId="1076"/>
          <ac:spMkLst>
            <pc:docMk/>
            <pc:sldMk cId="3965764475" sldId="729"/>
            <ac:spMk id="62" creationId="{11699554-51EF-D5DF-786B-7E45C6C37933}"/>
          </ac:spMkLst>
        </pc:spChg>
        <pc:spChg chg="mod">
          <ac:chgData name="WILLIAM MOURA HONORATO" userId="18ac5119-5b12-4eea-939a-c33ce6cfb84d" providerId="ADAL" clId="{02029F0F-3BE0-4B27-AED0-E108C8FE21A1}" dt="2026-02-19T14:58:57.005" v="2237" actId="1076"/>
          <ac:spMkLst>
            <pc:docMk/>
            <pc:sldMk cId="3965764475" sldId="729"/>
            <ac:spMk id="66" creationId="{CF1ED3B7-CFA7-6459-B0D8-8335CEC4B087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68" creationId="{3AA5DA8A-69C2-623F-0FFB-59D9FD5E014F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69" creationId="{A0E44A10-8B99-C6D8-7072-2F842E97A803}"/>
          </ac:spMkLst>
        </pc:spChg>
        <pc:spChg chg="mod">
          <ac:chgData name="WILLIAM MOURA HONORATO" userId="18ac5119-5b12-4eea-939a-c33ce6cfb84d" providerId="ADAL" clId="{02029F0F-3BE0-4B27-AED0-E108C8FE21A1}" dt="2026-02-19T14:58:57.005" v="2237" actId="1076"/>
          <ac:spMkLst>
            <pc:docMk/>
            <pc:sldMk cId="3965764475" sldId="729"/>
            <ac:spMk id="70" creationId="{B378BA7B-8502-6455-D0C7-28AA4DD5BED9}"/>
          </ac:spMkLst>
        </pc:spChg>
        <pc:spChg chg="mod">
          <ac:chgData name="WILLIAM MOURA HONORATO" userId="18ac5119-5b12-4eea-939a-c33ce6cfb84d" providerId="ADAL" clId="{02029F0F-3BE0-4B27-AED0-E108C8FE21A1}" dt="2026-02-19T15:05:12.878" v="2351" actId="555"/>
          <ac:spMkLst>
            <pc:docMk/>
            <pc:sldMk cId="3965764475" sldId="729"/>
            <ac:spMk id="73" creationId="{20B83C81-239E-6916-3ADE-79FADA5AA9CD}"/>
          </ac:spMkLst>
        </pc:spChg>
        <pc:spChg chg="mod">
          <ac:chgData name="WILLIAM MOURA HONORATO" userId="18ac5119-5b12-4eea-939a-c33ce6cfb84d" providerId="ADAL" clId="{02029F0F-3BE0-4B27-AED0-E108C8FE21A1}" dt="2026-02-19T15:05:12.878" v="2351" actId="555"/>
          <ac:spMkLst>
            <pc:docMk/>
            <pc:sldMk cId="3965764475" sldId="729"/>
            <ac:spMk id="74" creationId="{B970610C-4FDF-61B5-BB3F-41BA3B140B00}"/>
          </ac:spMkLst>
        </pc:spChg>
        <pc:spChg chg="add mod">
          <ac:chgData name="WILLIAM MOURA HONORATO" userId="18ac5119-5b12-4eea-939a-c33ce6cfb84d" providerId="ADAL" clId="{02029F0F-3BE0-4B27-AED0-E108C8FE21A1}" dt="2026-02-19T15:05:32.628" v="2354" actId="571"/>
          <ac:spMkLst>
            <pc:docMk/>
            <pc:sldMk cId="3965764475" sldId="729"/>
            <ac:spMk id="75" creationId="{004EA4AE-56BB-51B6-A78E-C39D3853C108}"/>
          </ac:spMkLst>
        </pc:spChg>
        <pc:spChg chg="add mod">
          <ac:chgData name="WILLIAM MOURA HONORATO" userId="18ac5119-5b12-4eea-939a-c33ce6cfb84d" providerId="ADAL" clId="{02029F0F-3BE0-4B27-AED0-E108C8FE21A1}" dt="2026-02-19T15:05:56.295" v="2358" actId="1076"/>
          <ac:spMkLst>
            <pc:docMk/>
            <pc:sldMk cId="3965764475" sldId="729"/>
            <ac:spMk id="77" creationId="{3B98CF44-BC9B-E072-6CB4-D1F80A444F4A}"/>
          </ac:spMkLst>
        </pc:spChg>
        <pc:spChg chg="add mod">
          <ac:chgData name="WILLIAM MOURA HONORATO" userId="18ac5119-5b12-4eea-939a-c33ce6cfb84d" providerId="ADAL" clId="{02029F0F-3BE0-4B27-AED0-E108C8FE21A1}" dt="2026-02-19T15:05:56.295" v="2358" actId="1076"/>
          <ac:spMkLst>
            <pc:docMk/>
            <pc:sldMk cId="3965764475" sldId="729"/>
            <ac:spMk id="78" creationId="{2E66F0E3-2486-00F0-215E-248F3AFB8697}"/>
          </ac:spMkLst>
        </pc:spChg>
        <pc:spChg chg="add mod">
          <ac:chgData name="WILLIAM MOURA HONORATO" userId="18ac5119-5b12-4eea-939a-c33ce6cfb84d" providerId="ADAL" clId="{02029F0F-3BE0-4B27-AED0-E108C8FE21A1}" dt="2026-02-19T15:05:56.295" v="2358" actId="1076"/>
          <ac:spMkLst>
            <pc:docMk/>
            <pc:sldMk cId="3965764475" sldId="729"/>
            <ac:spMk id="79" creationId="{43F59DB3-316F-3B83-4C66-70170A7FFC7C}"/>
          </ac:spMkLst>
        </pc:spChg>
        <pc:spChg chg="add mod">
          <ac:chgData name="WILLIAM MOURA HONORATO" userId="18ac5119-5b12-4eea-939a-c33ce6cfb84d" providerId="ADAL" clId="{02029F0F-3BE0-4B27-AED0-E108C8FE21A1}" dt="2026-02-19T15:05:56.295" v="2358" actId="1076"/>
          <ac:spMkLst>
            <pc:docMk/>
            <pc:sldMk cId="3965764475" sldId="729"/>
            <ac:spMk id="80" creationId="{63273B50-89C8-2A3A-C8E6-44AA69CB80FA}"/>
          </ac:spMkLst>
        </pc:spChg>
        <pc:spChg chg="add mod">
          <ac:chgData name="WILLIAM MOURA HONORATO" userId="18ac5119-5b12-4eea-939a-c33ce6cfb84d" providerId="ADAL" clId="{02029F0F-3BE0-4B27-AED0-E108C8FE21A1}" dt="2026-02-19T15:05:56.295" v="2358" actId="1076"/>
          <ac:spMkLst>
            <pc:docMk/>
            <pc:sldMk cId="3965764475" sldId="729"/>
            <ac:spMk id="81" creationId="{BBCD083E-73A4-889B-A2C7-1146C714A514}"/>
          </ac:spMkLst>
        </pc:spChg>
        <pc:spChg chg="add mod">
          <ac:chgData name="WILLIAM MOURA HONORATO" userId="18ac5119-5b12-4eea-939a-c33ce6cfb84d" providerId="ADAL" clId="{02029F0F-3BE0-4B27-AED0-E108C8FE21A1}" dt="2026-02-19T15:06:51.590" v="2371" actId="403"/>
          <ac:spMkLst>
            <pc:docMk/>
            <pc:sldMk cId="3965764475" sldId="729"/>
            <ac:spMk id="83" creationId="{AE06463B-35B1-1B95-86E1-1D81E1D1072F}"/>
          </ac:spMkLst>
        </pc:spChg>
        <pc:spChg chg="add mod">
          <ac:chgData name="WILLIAM MOURA HONORATO" userId="18ac5119-5b12-4eea-939a-c33ce6cfb84d" providerId="ADAL" clId="{02029F0F-3BE0-4B27-AED0-E108C8FE21A1}" dt="2026-02-19T15:06:47.335" v="2370" actId="255"/>
          <ac:spMkLst>
            <pc:docMk/>
            <pc:sldMk cId="3965764475" sldId="729"/>
            <ac:spMk id="84" creationId="{EE522747-22D1-D4F2-7482-99EC282DE199}"/>
          </ac:spMkLst>
        </pc:spChg>
        <pc:grpChg chg="del">
          <ac:chgData name="WILLIAM MOURA HONORATO" userId="18ac5119-5b12-4eea-939a-c33ce6cfb84d" providerId="ADAL" clId="{02029F0F-3BE0-4B27-AED0-E108C8FE21A1}" dt="2026-02-19T14:59:06.833" v="2238" actId="478"/>
          <ac:grpSpMkLst>
            <pc:docMk/>
            <pc:sldMk cId="3965764475" sldId="729"/>
            <ac:grpSpMk id="20" creationId="{DA3CCCAE-E835-736E-607B-264518B35518}"/>
          </ac:grpSpMkLst>
        </pc:grpChg>
        <pc:grpChg chg="del">
          <ac:chgData name="WILLIAM MOURA HONORATO" userId="18ac5119-5b12-4eea-939a-c33ce6cfb84d" providerId="ADAL" clId="{02029F0F-3BE0-4B27-AED0-E108C8FE21A1}" dt="2026-02-19T14:55:31.256" v="2127" actId="478"/>
          <ac:grpSpMkLst>
            <pc:docMk/>
            <pc:sldMk cId="3965764475" sldId="729"/>
            <ac:grpSpMk id="40" creationId="{1060A206-4BCF-6348-58CA-060A96306827}"/>
          </ac:grpSpMkLst>
        </pc:grpChg>
        <pc:grpChg chg="mod">
          <ac:chgData name="WILLIAM MOURA HONORATO" userId="18ac5119-5b12-4eea-939a-c33ce6cfb84d" providerId="ADAL" clId="{02029F0F-3BE0-4B27-AED0-E108C8FE21A1}" dt="2026-02-19T14:56:02.044" v="2135" actId="1076"/>
          <ac:grpSpMkLst>
            <pc:docMk/>
            <pc:sldMk cId="3965764475" sldId="729"/>
            <ac:grpSpMk id="71" creationId="{9DA07874-8842-4DC4-9512-2CF2DF2A7680}"/>
          </ac:grpSpMkLst>
        </pc:grpChg>
        <pc:picChg chg="add mod">
          <ac:chgData name="WILLIAM MOURA HONORATO" userId="18ac5119-5b12-4eea-939a-c33ce6cfb84d" providerId="ADAL" clId="{02029F0F-3BE0-4B27-AED0-E108C8FE21A1}" dt="2026-02-19T15:06:24.683" v="2368" actId="1076"/>
          <ac:picMkLst>
            <pc:docMk/>
            <pc:sldMk cId="3965764475" sldId="729"/>
            <ac:picMk id="82" creationId="{D66871B4-9FD2-2F66-602C-AA1903B80FDD}"/>
          </ac:picMkLst>
        </pc:picChg>
      </pc:sldChg>
      <pc:sldMasterChg chg="delSldLayout">
        <pc:chgData name="WILLIAM MOURA HONORATO" userId="18ac5119-5b12-4eea-939a-c33ce6cfb84d" providerId="ADAL" clId="{02029F0F-3BE0-4B27-AED0-E108C8FE21A1}" dt="2026-02-19T13:08:50.802" v="281" actId="47"/>
        <pc:sldMasterMkLst>
          <pc:docMk/>
          <pc:sldMasterMk cId="3782033472" sldId="2147483793"/>
        </pc:sldMasterMkLst>
        <pc:sldLayoutChg chg="del">
          <pc:chgData name="WILLIAM MOURA HONORATO" userId="18ac5119-5b12-4eea-939a-c33ce6cfb84d" providerId="ADAL" clId="{02029F0F-3BE0-4B27-AED0-E108C8FE21A1}" dt="2026-02-19T13:08:50.802" v="281" actId="47"/>
          <pc:sldLayoutMkLst>
            <pc:docMk/>
            <pc:sldMasterMk cId="3782033472" sldId="2147483793"/>
            <pc:sldLayoutMk cId="1612678398" sldId="2147483919"/>
          </pc:sldLayoutMkLst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416B6-9CF8-4F8A-BC77-33029714C73B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DDEF9-159D-4C54-B371-92C75C997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628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66B-FFC8-B043-8268-F731817C0B69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67A53-C971-2C43-8830-F6F72F4BAC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Este slide apresenta o mapeamento detalhado que realizamos de todas as APIs do Coupa relevantes para o nosso processo de extração.</a:t>
            </a:r>
          </a:p>
          <a:p/>
          <a:p>
            <a:r>
              <a:t>Para cada domínio de negócio — Requisitions, Quote Requests, Contracts e Purchase Orders — identificamos dois tipos de endpoints: os de listagem, que retornam coleções paginadas, e os de busca por ID, que retornam o detalhe completo de um registro específico.</a:t>
            </a:r>
          </a:p>
          <a:p/>
          <a:p>
            <a:r>
              <a:t>Nos endpoints de listagem, utilizamos os parâmetros 'offset' e 'limit' para paginação, além de ordenação por 'created_at' em ordem decrescente. O parâmetro 'fields' permite otimizar o payload, retornando apenas os campos necessários para a fase de inventário.</a:t>
            </a:r>
          </a:p>
          <a:p/>
          <a:p>
            <a:r>
              <a:t>Nos endpoints de busca por ID, não há parâmetros de filtro — o retorno é o objeto completo com todos os seus campos e relacionamentos. É nessa chamada que obtemos os campos de vinculação listados na última coluna da tabela.</a:t>
            </a:r>
          </a:p>
          <a:p/>
          <a:p>
            <a:r>
              <a:t>Dois pontos técnicos importantes: o formato de data deve sempre incluir o fuso horário explicitamente, como no exemplo '2026-02-01T00:00:00-03:00'. E o uso do parâmetro 'fields' reduz drasticamente o tamanho do payload nas listagens massivas, tornando o processo de inventário muito mais eficiente.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Olá a todos. Meu nome é William Moura Honorato e hoje vamos discutir um tema crucial para a Braskem: a rastreabilidade, auditoria e preservação de documentos no contexto do descomissionamento do sistema Coupa. O objetivo desta apresentação é demonstrar, com base na documentação técnica da API, que temos total capacidade de extrair, vincular e preservar todos os dados e documentos necessários antes do desligamento da plataforma. Vamos abordar três pilares fundamentais: auditoria, rastreabilidade e preservação.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Para endereçar o desafio do descomissionamento do Coupa, definimos três objetivos centrais que guiarão toda a nossa estratégia de extração de dados.</a:t>
            </a:r>
          </a:p>
          <a:p/>
          <a:p>
            <a:r>
              <a:t>O primeiro pilar é a Auditoria, cujo foco é manter a integridade total do conjunto de dados. Precisamos garantir que cada registro extraído seja fiel ao que existe hoje no sistema, permitindo consultas históricas e atendimento a demandas de compliance.</a:t>
            </a:r>
          </a:p>
          <a:p/>
          <a:p>
            <a:r>
              <a:t>O segundo pilar é a Rastreabilidade. Aqui, o objetivo é reconstruir completamente o fluxo de processos de ponta a ponta — desde a requisição de compra até a ordem de compra final — mesmo após o Coupa ser desligado.</a:t>
            </a:r>
          </a:p>
          <a:p/>
          <a:p>
            <a:r>
              <a:t>O terceiro pilar é a Preservação, focado em manter todos os documentos, anexos e mensagens com seus respectivos vínculos ao objeto de origem, de forma segura e acessível para consultas futuras.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primeira grande pergunta que precisamos responder é: 'Consigo extrair tudo que preciso para auditoria e consulta histórica antes de desligar o Coupa?'</a:t>
            </a:r>
          </a:p>
          <a:p/>
          <a:p>
            <a:r>
              <a:t>A resposta é um enfático SIM. E vou explicar por quê.</a:t>
            </a:r>
          </a:p>
          <a:p/>
          <a:p>
            <a:r>
              <a:t>A API do Coupa disponibiliza endpoints documentados para todos os objetos críticos do nosso processo de compras: Requisitions, Quote Requests, Contracts e Purchase Orders. Isso significa que não há objeto relevante fora do alcance da extração.</a:t>
            </a:r>
          </a:p>
          <a:p/>
          <a:p>
            <a:r>
              <a:t>Além disso, a API oferece paginação completa via parâmetros 'limit' e 'offset', o que nos permite percorrer grandes volumes de dados de forma controlada, sem risco de perda de registros.</a:t>
            </a:r>
          </a:p>
          <a:p/>
          <a:p>
            <a:r>
              <a:t>Outro recurso fundamental é a extração incremental por data, utilizando os filtros 'created_at[gt_or_eq]' e 'created_at[lt]'. Com isso, podemos segmentar a extração por períodos, facilitando o controle e a verificação.</a:t>
            </a:r>
          </a:p>
          <a:p/>
          <a:p>
            <a:r>
              <a:t>Por fim, o detalhamento individual por ID — via GET /{objeto}/{id} — nos permite acessar todos os campos e relacionamentos de cada registro específico. A cobertura de endpoints e parâmetros garante uma extração completa e verificável.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segunda pergunta fundamental é: 'Consigo reconstruir a rastreabilidade ponta-a-ponta entre RC, Sourcing, Contrato e PO depois do descomissionamento?'</a:t>
            </a:r>
          </a:p>
          <a:p/>
          <a:p>
            <a:r>
              <a:t>A resposta, novamente, é SIM. E aqui está a prova técnica.</a:t>
            </a:r>
          </a:p>
          <a:p/>
          <a:p>
            <a:r>
              <a:t>Documentamos quatro vínculos principais que formam a cadeia completa de rastreabilidade.</a:t>
            </a:r>
          </a:p>
          <a:p/>
          <a:p>
            <a:r>
              <a:t>O primeiro vínculo conecta a Requisição de Compra ao Sourcing. No objeto Quote Request, os campos 'creatable-from-type' e 'creatable-from-id' no header apontam para a RequisitionHeader de origem. Nas linhas, o campo 'linked-object-type' com valor 'RequisitionLine' faz a ligação no nível de item.</a:t>
            </a:r>
          </a:p>
          <a:p/>
          <a:p>
            <a:r>
              <a:t>O segundo vínculo liga o Sourcing ao Contrato. No objeto Contract, os campos 'source-type' com valor 'QuoteRequest', 'source-id' e 'quote-response-id' estabelecem a conexão com a cotação que originou o contrato.</a:t>
            </a:r>
          </a:p>
          <a:p/>
          <a:p>
            <a:r>
              <a:t>O terceiro vínculo conecta a Requisição diretamente à Purchase Order, através dos campos 'requisition-header.id' e 'requisition-lines[*].id'.</a:t>
            </a:r>
          </a:p>
          <a:p/>
          <a:p>
            <a:r>
              <a:t>O quarto vínculo liga o Contrato e o Sourcing à Purchase Order, tanto de forma direta — via 'order-lines[*].contract.id' — quanto indireta, navegando pelo contrato até o Quote Request de origem.</a:t>
            </a:r>
          </a:p>
          <a:p/>
          <a:p>
            <a:r>
              <a:t>Um ponto de atenção importante: para as quotes órfãs, cujo vínculo direto com a requisição não existe, utilizaremos o campo customizado 'custom-fields.nm-rc-sap' no objeto QuoteRequest como chave alternativa de rastreabilidade.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Este slide aborda um cenário específico e importante: as Quotes Órfãs.</a:t>
            </a:r>
          </a:p>
          <a:p/>
          <a:p>
            <a:r>
              <a:t>Um Quote Request é classificado como órfão quando a requisição de origem não é mais acessível pela API. Na prática, isso ocorre quando fazemos um GET no endpoint '/api/requisitions/:id' usando o 'creatable-from-id' da quote e a API retorna um erro 404. Nesse caso, o campo 'creatable-from-id' fica sem vínculo direto.</a:t>
            </a:r>
          </a:p>
          <a:p/>
          <a:p>
            <a:r>
              <a:t>Para tratar esses casos, definimos um dataset consolidado que captura quatro informações essenciais de cada Quote Request: o ID da quote, o tipo e o ID da origem (creatable-from), e o número da RC no SAP, obtido via campo customizado 'nm-rc-sap'.</a:t>
            </a:r>
          </a:p>
          <a:p/>
          <a:p>
            <a:r>
              <a:t>A saída desse processo será uma lista completa de Quote Requests cujas requisições de origem não são recuperáveis via API. O vínculo alternativo será estabelecido através do campo 'custom-fields.nm-rc-sap', que nos permite rastrear a origem mesmo sem o registro da requisição no Coupa.</a:t>
            </a:r>
          </a:p>
          <a:p/>
          <a:p>
            <a:r>
              <a:t>A tabela à direita apresenta o mapa completo de relações entre todos os objetos do ecossistema Coupa, detalhando o campo de ligação e o tipo de relação — se é um-para-um ou um-para-muitos — para cada par de objetos. Esse mapeamento é a base que garante a integridade da rastreabilidade em toda a cadeia de compras.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terceira e última pergunta é: 'Consigo extrair e preservar documentos e anexos com prova de vínculo ao objeto correto — seja cabeçalho, linha ou chat?'</a:t>
            </a:r>
          </a:p>
          <a:p/>
          <a:p>
            <a:r>
              <a:t>E mais uma vez, a resposta é SIM.</a:t>
            </a:r>
          </a:p>
          <a:p/>
          <a:p>
            <a:r>
              <a:t>A API do Coupa expõe os anexos em todos os níveis relevantes. Para Requisitions, o array 'attachments[]' está disponível tanto no Header quanto nas Lines. Para Sourcing, além dos attachments, temos acesso ao array 'quote-messages[]', que contém as mensagens de chat e seus respectivos anexos. Para Purchase Orders, novamente temos 'attachments[]' disponível em Header e Lines.</a:t>
            </a:r>
          </a:p>
          <a:p/>
          <a:p>
            <a:r>
              <a:t>Todos os anexos seguem um padrão consistente nos três domínios: cada arquivo possui um 'id' único no Coupa, uma 'file-url' que é o endereço direto para download, o 'file-file-name' com o nome original do arquivo, além de metadados como tipo de conteúdo e tamanho do arquivo.</a:t>
            </a:r>
          </a:p>
          <a:p/>
          <a:p>
            <a:r>
              <a:t>O exemplo na tela mostra uma URL real de download de anexo do ambiente Braskem no Coupa, demonstrando que o acesso programático aos arquivos é totalmente viável. Isso nos garante que cada documento será preservado com um vínculo técnico claro e comprovável ao seu objeto de origem.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Para encerrar, este slide consolida a visão de disponibilidade de anexos e mensagens por tipo de objeto, organizada em três níveis: Header, Line e Chat.</a:t>
            </a:r>
          </a:p>
          <a:p/>
          <a:p>
            <a:r>
              <a:t>Para Requisitions, temos anexos disponíveis tanto no cabeçalho quanto nas linhas, através do array 'attachments[]'. Não há funcionalidade de chat nesse objeto.</a:t>
            </a:r>
          </a:p>
          <a:p/>
          <a:p>
            <a:r>
              <a:t>Para Quote Requests — o módulo de Sourcing — temos a cobertura mais completa: anexos no header, nas linhas e também nas mensagens de chat. As mensagens ficam no array 'quote-messages' da response obtida via GET '/api/quote_requests/{id}', e cada mensagem pode conter seus próprios anexos no campo 'body.attachments[]'.</a:t>
            </a:r>
          </a:p>
          <a:p/>
          <a:p>
            <a:r>
              <a:t>Para Purchase Orders, temos anexos no header e nas linhas, novamente via 'attachments[]'. Assim como nas requisições, não há chat nesse objeto.</a:t>
            </a:r>
          </a:p>
          <a:p/>
          <a:p>
            <a:r>
              <a:t>A exceção importante é o objeto Contracts, que não expõe anexos em nenhum nível através da API. Essa é uma limitação técnica documentada que precisamos considerar no nosso plano de extração. Apesar dessa limitação pontual, a cobertura geral é excelente e nos permite preservar a grande maioria dos documentos e comunicações relevantes para fins de auditoria e consulta histórica.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1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1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eg"/><Relationship Id="rId3" Type="http://schemas.openxmlformats.org/officeDocument/2006/relationships/image" Target="../media/image26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eg"/><Relationship Id="rId3" Type="http://schemas.openxmlformats.org/officeDocument/2006/relationships/image" Target="../media/image26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e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26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eg"/><Relationship Id="rId3" Type="http://schemas.openxmlformats.org/officeDocument/2006/relationships/image" Target="../media/image2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eg"/><Relationship Id="rId3" Type="http://schemas.openxmlformats.org/officeDocument/2006/relationships/image" Target="../media/image2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emf"/><Relationship Id="rId3" Type="http://schemas.openxmlformats.org/officeDocument/2006/relationships/image" Target="../media/image2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26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jpeg"/><Relationship Id="rId3" Type="http://schemas.openxmlformats.org/officeDocument/2006/relationships/image" Target="../media/image41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jpeg"/><Relationship Id="rId3" Type="http://schemas.openxmlformats.org/officeDocument/2006/relationships/image" Target="../media/image26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jpeg"/><Relationship Id="rId3" Type="http://schemas.openxmlformats.org/officeDocument/2006/relationships/image" Target="../media/image26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jpeg"/><Relationship Id="rId3" Type="http://schemas.openxmlformats.org/officeDocument/2006/relationships/image" Target="../media/image41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41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jpeg"/><Relationship Id="rId3" Type="http://schemas.openxmlformats.org/officeDocument/2006/relationships/image" Target="../media/image41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jpeg"/><Relationship Id="rId3" Type="http://schemas.openxmlformats.org/officeDocument/2006/relationships/image" Target="../media/image41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jpeg"/><Relationship Id="rId3" Type="http://schemas.openxmlformats.org/officeDocument/2006/relationships/image" Target="../media/image4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jpeg"/><Relationship Id="rId3" Type="http://schemas.openxmlformats.org/officeDocument/2006/relationships/image" Target="../media/image46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jpeg"/><Relationship Id="rId3" Type="http://schemas.openxmlformats.org/officeDocument/2006/relationships/image" Target="../media/image41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jpeg"/><Relationship Id="rId3" Type="http://schemas.openxmlformats.org/officeDocument/2006/relationships/image" Target="../media/image46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jpeg"/><Relationship Id="rId3" Type="http://schemas.openxmlformats.org/officeDocument/2006/relationships/image" Target="../media/image41.pn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eg"/><Relationship Id="rId3" Type="http://schemas.openxmlformats.org/officeDocument/2006/relationships/image" Target="../media/image46.pn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jpeg"/><Relationship Id="rId3" Type="http://schemas.openxmlformats.org/officeDocument/2006/relationships/image" Target="../media/image41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jpeg"/><Relationship Id="rId3" Type="http://schemas.openxmlformats.org/officeDocument/2006/relationships/image" Target="../media/image46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eg"/><Relationship Id="rId3" Type="http://schemas.openxmlformats.org/officeDocument/2006/relationships/image" Target="../media/image41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jpeg"/><Relationship Id="rId3" Type="http://schemas.openxmlformats.org/officeDocument/2006/relationships/image" Target="../media/image46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jpeg"/><Relationship Id="rId3" Type="http://schemas.openxmlformats.org/officeDocument/2006/relationships/image" Target="../media/image41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jpeg"/><Relationship Id="rId3" Type="http://schemas.openxmlformats.org/officeDocument/2006/relationships/image" Target="../media/image46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41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4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jpeg"/><Relationship Id="rId3" Type="http://schemas.openxmlformats.org/officeDocument/2006/relationships/image" Target="../media/image41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jpeg"/><Relationship Id="rId3" Type="http://schemas.openxmlformats.org/officeDocument/2006/relationships/image" Target="../media/image41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jpeg"/><Relationship Id="rId3" Type="http://schemas.openxmlformats.org/officeDocument/2006/relationships/image" Target="../media/image41.pn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jpeg"/><Relationship Id="rId3" Type="http://schemas.openxmlformats.org/officeDocument/2006/relationships/image" Target="../media/image4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jpeg"/><Relationship Id="rId3" Type="http://schemas.openxmlformats.org/officeDocument/2006/relationships/image" Target="../media/image41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jpeg"/><Relationship Id="rId3" Type="http://schemas.openxmlformats.org/officeDocument/2006/relationships/image" Target="../media/image46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2.jpeg"/><Relationship Id="rId3" Type="http://schemas.openxmlformats.org/officeDocument/2006/relationships/image" Target="../media/image41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3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4.jpeg"/><Relationship Id="rId3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5.jpeg"/><Relationship Id="rId3" Type="http://schemas.openxmlformats.org/officeDocument/2006/relationships/image" Target="../media/image41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6.jpeg"/><Relationship Id="rId3" Type="http://schemas.openxmlformats.org/officeDocument/2006/relationships/image" Target="../media/image41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7.jpeg"/><Relationship Id="rId3" Type="http://schemas.openxmlformats.org/officeDocument/2006/relationships/image" Target="../media/image41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8.jpeg"/><Relationship Id="rId3" Type="http://schemas.openxmlformats.org/officeDocument/2006/relationships/image" Target="../media/image4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jpeg"/><Relationship Id="rId3" Type="http://schemas.openxmlformats.org/officeDocument/2006/relationships/image" Target="../media/image41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pa Res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óculos e chapéu&#10;&#10;Descrição gerada automaticamente com confiança média">
            <a:extLst>
              <a:ext uri="{FF2B5EF4-FFF2-40B4-BE49-F238E27FC236}">
                <a16:creationId xmlns:a16="http://schemas.microsoft.com/office/drawing/2014/main" id="{86C06ACA-E3AA-3B51-013E-44243DBFA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B0250B-BB03-87C1-3EFF-CF267EFE3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1C632CC6-B38D-BB8F-572E-17DA8BD215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1190" y="5599463"/>
            <a:ext cx="4412887" cy="449262"/>
          </a:xfrm>
          <a:prstGeom prst="rect">
            <a:avLst/>
          </a:prstGeom>
          <a:effectLst>
            <a:outerShdw blurRad="122170" dir="8100000" algn="tr" rotWithShape="0">
              <a:prstClr val="black">
                <a:alpha val="48000"/>
              </a:prstClr>
            </a:outerShdw>
          </a:effectLst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b="0" cap="all" spc="300" baseline="0">
                <a:latin typeface="calibri" charset="0"/>
              </a:defRPr>
            </a:lvl1pPr>
          </a:lstStyle>
          <a:p>
            <a:pPr lvl="0"/>
            <a:r>
              <a:rPr lang="en-US" dirty="0"/>
              <a:t>NOME DO APRESENTADOR</a:t>
            </a:r>
            <a:endParaRPr lang="pt-BR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667DA8F-7601-8A1B-F0E3-ACB5823B8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1190" y="3085304"/>
            <a:ext cx="4412887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b="1" cap="all" baseline="0">
                <a:latin typeface="calibri" charset="0"/>
              </a:defRPr>
            </a:lvl1pPr>
          </a:lstStyle>
          <a:p>
            <a:r>
              <a:rPr lang="en-US" dirty="0"/>
              <a:t>TÍTULO CURTO DE ATÉ DUAS LINHAS</a:t>
            </a:r>
            <a:endParaRPr lang="pt-BR" dirty="0"/>
          </a:p>
        </p:txBody>
      </p:sp>
      <p:pic>
        <p:nvPicPr>
          <p:cNvPr id="9" name="LOGO BRASKEM">
            <a:extLst>
              <a:ext uri="{FF2B5EF4-FFF2-40B4-BE49-F238E27FC236}">
                <a16:creationId xmlns:a16="http://schemas.microsoft.com/office/drawing/2014/main" id="{210AE223-CA4C-7F0C-E491-921F6C3F7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57" y="246377"/>
            <a:ext cx="2761765" cy="1277966"/>
          </a:xfrm>
          <a:prstGeom prst="rect">
            <a:avLst/>
          </a:prstGeom>
          <a:effectLst>
            <a:outerShdw blurRad="334517" dir="8100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6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laboratório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064B8EA-1775-49DE-A064-B16685608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842" y="3538728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4843" y="2026860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A65F8DE4-0D83-49CB-9BFE-A1818B250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72" y="4066562"/>
            <a:ext cx="2786787" cy="128954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2DEF675-6723-7E4A-AA14-3ADF1F97F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8472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treino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34A30491-0C8B-426A-889D-E569006C6F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LOGO BRASKEM">
            <a:extLst>
              <a:ext uri="{FF2B5EF4-FFF2-40B4-BE49-F238E27FC236}">
                <a16:creationId xmlns:a16="http://schemas.microsoft.com/office/drawing/2014/main" id="{EC1DAE43-B45C-4387-B45F-B89C4C38C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72" y="4066562"/>
            <a:ext cx="2786787" cy="1289544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68248" y="3045953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8249" y="1534085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CCD9D-9793-E344-B4D9-31A98F2E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7859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realidade virtual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938AD39F-CF69-4D0B-8DFA-228E0D19D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990" y="-23057"/>
            <a:ext cx="12273980" cy="6904114"/>
          </a:xfrm>
          <a:prstGeom prst="rect">
            <a:avLst/>
          </a:prstGeom>
        </p:spPr>
      </p:pic>
      <p:pic>
        <p:nvPicPr>
          <p:cNvPr id="12" name="LOGO BRASKEM">
            <a:extLst>
              <a:ext uri="{FF2B5EF4-FFF2-40B4-BE49-F238E27FC236}">
                <a16:creationId xmlns:a16="http://schemas.microsoft.com/office/drawing/2014/main" id="{EC1DAE43-B45C-4387-B45F-B89C4C38C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72" y="4066562"/>
            <a:ext cx="2786787" cy="1289544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68248" y="3063921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8249" y="1552053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58FB399-0155-0E4E-B269-9E4FA3EE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524461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lástico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A dog running through the grass with a blue and yellow object in its mouth&#10;&#10;Description automatically generated with low confidence">
            <a:extLst>
              <a:ext uri="{FF2B5EF4-FFF2-40B4-BE49-F238E27FC236}">
                <a16:creationId xmlns:a16="http://schemas.microsoft.com/office/drawing/2014/main" id="{5D4BF058-10F1-4D53-B89C-516A4E91C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A3396ED-E605-47A2-82B1-F77CA9042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230" y="-18692"/>
            <a:ext cx="12258460" cy="6895383"/>
          </a:xfrm>
          <a:prstGeom prst="rect">
            <a:avLst/>
          </a:prstGeom>
        </p:spPr>
      </p:pic>
      <p:sp>
        <p:nvSpPr>
          <p:cNvPr id="18" name="Author">
            <a:extLst>
              <a:ext uri="{FF2B5EF4-FFF2-40B4-BE49-F238E27FC236}">
                <a16:creationId xmlns:a16="http://schemas.microsoft.com/office/drawing/2014/main" id="{A27104C1-3A4E-4E40-96CE-6922C488D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9685" y="3625960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BB1E116B-8A58-4476-8FCF-CAEC9267B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9686" y="2114092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pic>
        <p:nvPicPr>
          <p:cNvPr id="9" name="LOGO BRASKEM">
            <a:extLst>
              <a:ext uri="{FF2B5EF4-FFF2-40B4-BE49-F238E27FC236}">
                <a16:creationId xmlns:a16="http://schemas.microsoft.com/office/drawing/2014/main" id="{EE4B664F-2EC5-4818-B46F-B1700466E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72" y="4066562"/>
            <a:ext cx="2786787" cy="128954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94D03A0-A85D-FE4E-8B02-4843F315F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1117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acessibilidade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9419B6A8-E909-488D-9D35-B3C3DF845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Logo Braskem">
            <a:extLst>
              <a:ext uri="{FF2B5EF4-FFF2-40B4-BE49-F238E27FC236}">
                <a16:creationId xmlns:a16="http://schemas.microsoft.com/office/drawing/2014/main" id="{083833B3-36B4-4151-85F8-8430CEEA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1" y="1956894"/>
            <a:ext cx="2786787" cy="1289544"/>
          </a:xfrm>
          <a:prstGeom prst="rect">
            <a:avLst/>
          </a:prstGeom>
        </p:spPr>
      </p:pic>
      <p:sp>
        <p:nvSpPr>
          <p:cNvPr id="18" name="Author">
            <a:extLst>
              <a:ext uri="{FF2B5EF4-FFF2-40B4-BE49-F238E27FC236}">
                <a16:creationId xmlns:a16="http://schemas.microsoft.com/office/drawing/2014/main" id="{A27104C1-3A4E-4E40-96CE-6922C488D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51" y="1594852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BB1E116B-8A58-4476-8FCF-CAEC9267B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552" y="82984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0C5E78-4AE1-044C-ABA3-D5FC8D96F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00048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ersonalizável 1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Ins="2952000" anchor="ctr" anchorCtr="1"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0" hasCustomPrompt="1"/>
          </p:nvPr>
        </p:nvSpPr>
        <p:spPr>
          <a:xfrm>
            <a:off x="6464062" y="0"/>
            <a:ext cx="5727938" cy="6908800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7938" h="6908800">
                <a:moveTo>
                  <a:pt x="0" y="0"/>
                </a:moveTo>
                <a:lnTo>
                  <a:pt x="5727938" y="0"/>
                </a:lnTo>
                <a:lnTo>
                  <a:pt x="5727938" y="3259038"/>
                </a:lnTo>
                <a:lnTo>
                  <a:pt x="3149621" y="6908800"/>
                </a:lnTo>
                <a:lnTo>
                  <a:pt x="3149602" y="6908800"/>
                </a:lnTo>
                <a:lnTo>
                  <a:pt x="3203085" y="6828770"/>
                </a:lnTo>
                <a:cubicBezTo>
                  <a:pt x="3748874" y="5970075"/>
                  <a:pt x="3739302" y="5300282"/>
                  <a:pt x="3086548" y="4387082"/>
                </a:cubicBezTo>
                <a:cubicBezTo>
                  <a:pt x="2390277" y="3413003"/>
                  <a:pt x="2274918" y="3235139"/>
                  <a:pt x="1869104" y="2659169"/>
                </a:cubicBezTo>
                <a:close/>
              </a:path>
            </a:pathLst>
          </a:custGeom>
          <a:gradFill flip="none" rotWithShape="1">
            <a:gsLst>
              <a:gs pos="74000">
                <a:schemeClr val="accent1">
                  <a:lumMod val="75000"/>
                  <a:alpha val="85000"/>
                </a:schemeClr>
              </a:gs>
              <a:gs pos="59000">
                <a:schemeClr val="accent1">
                  <a:alpha val="85000"/>
                </a:schemeClr>
              </a:gs>
              <a:gs pos="2000">
                <a:schemeClr val="accent4">
                  <a:alpha val="90000"/>
                </a:schemeClr>
              </a:gs>
            </a:gsLst>
            <a:lin ang="2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1" hasCustomPrompt="1"/>
          </p:nvPr>
        </p:nvSpPr>
        <p:spPr>
          <a:xfrm>
            <a:off x="9639522" y="5630525"/>
            <a:ext cx="1764802" cy="1227475"/>
          </a:xfrm>
          <a:custGeom>
            <a:avLst/>
            <a:gdLst>
              <a:gd name="connsiteX0" fmla="*/ 882401 w 1764802"/>
              <a:gd name="connsiteY0" fmla="*/ 0 h 1227475"/>
              <a:gd name="connsiteX1" fmla="*/ 1764802 w 1764802"/>
              <a:gd name="connsiteY1" fmla="*/ 1227475 h 1227475"/>
              <a:gd name="connsiteX2" fmla="*/ 0 w 1764802"/>
              <a:gd name="connsiteY2" fmla="*/ 1227475 h 122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802" h="1227475">
                <a:moveTo>
                  <a:pt x="882401" y="0"/>
                </a:moveTo>
                <a:lnTo>
                  <a:pt x="1764802" y="1227475"/>
                </a:lnTo>
                <a:lnTo>
                  <a:pt x="0" y="1227475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63116" y="1554308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3118" y="42440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3" name="Logo Braskem"/>
          <p:cNvSpPr>
            <a:spLocks noGrp="1"/>
          </p:cNvSpPr>
          <p:nvPr>
            <p:ph type="body" sz="quarter" idx="18"/>
          </p:nvPr>
        </p:nvSpPr>
        <p:spPr>
          <a:xfrm>
            <a:off x="9062232" y="2472885"/>
            <a:ext cx="2778475" cy="128021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249136-350D-7D4E-B5A5-D9AD05AAB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7378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ersonalizável 2">
    <p:bg>
      <p:bgPr>
        <a:gradFill>
          <a:gsLst>
            <a:gs pos="26000">
              <a:schemeClr val="accent1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90F51FF7-80F6-489C-A84F-1599D4344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D8678D83-B1D7-4958-95B1-0877EA11A6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7008838" cy="6376156"/>
          </a:xfrm>
          <a:custGeom>
            <a:avLst/>
            <a:gdLst>
              <a:gd name="connsiteX0" fmla="*/ 0 w 2410916"/>
              <a:gd name="connsiteY0" fmla="*/ 0 h 1011853"/>
              <a:gd name="connsiteX1" fmla="*/ 2410916 w 2410916"/>
              <a:gd name="connsiteY1" fmla="*/ 0 h 1011853"/>
              <a:gd name="connsiteX2" fmla="*/ 2410916 w 2410916"/>
              <a:gd name="connsiteY2" fmla="*/ 1011853 h 1011853"/>
              <a:gd name="connsiteX3" fmla="*/ 0 w 2410916"/>
              <a:gd name="connsiteY3" fmla="*/ 1011853 h 1011853"/>
              <a:gd name="connsiteX4" fmla="*/ 0 w 2410916"/>
              <a:gd name="connsiteY4" fmla="*/ 0 h 1011853"/>
              <a:gd name="connsiteX0" fmla="*/ 0 w 4436486"/>
              <a:gd name="connsiteY0" fmla="*/ 0 h 3917099"/>
              <a:gd name="connsiteX1" fmla="*/ 4436486 w 4436486"/>
              <a:gd name="connsiteY1" fmla="*/ 2905246 h 3917099"/>
              <a:gd name="connsiteX2" fmla="*/ 4436486 w 4436486"/>
              <a:gd name="connsiteY2" fmla="*/ 3917099 h 3917099"/>
              <a:gd name="connsiteX3" fmla="*/ 2025570 w 4436486"/>
              <a:gd name="connsiteY3" fmla="*/ 3917099 h 3917099"/>
              <a:gd name="connsiteX4" fmla="*/ 0 w 4436486"/>
              <a:gd name="connsiteY4" fmla="*/ 0 h 3917099"/>
              <a:gd name="connsiteX0" fmla="*/ 11574 w 4448060"/>
              <a:gd name="connsiteY0" fmla="*/ 0 h 5155591"/>
              <a:gd name="connsiteX1" fmla="*/ 4448060 w 4448060"/>
              <a:gd name="connsiteY1" fmla="*/ 2905246 h 5155591"/>
              <a:gd name="connsiteX2" fmla="*/ 4448060 w 4448060"/>
              <a:gd name="connsiteY2" fmla="*/ 3917099 h 5155591"/>
              <a:gd name="connsiteX3" fmla="*/ 0 w 4448060"/>
              <a:gd name="connsiteY3" fmla="*/ 5155591 h 5155591"/>
              <a:gd name="connsiteX4" fmla="*/ 11574 w 4448060"/>
              <a:gd name="connsiteY4" fmla="*/ 0 h 5155591"/>
              <a:gd name="connsiteX0" fmla="*/ 11574 w 7075513"/>
              <a:gd name="connsiteY0" fmla="*/ 0 h 6359357"/>
              <a:gd name="connsiteX1" fmla="*/ 4448060 w 7075513"/>
              <a:gd name="connsiteY1" fmla="*/ 2905246 h 6359357"/>
              <a:gd name="connsiteX2" fmla="*/ 7075513 w 7075513"/>
              <a:gd name="connsiteY2" fmla="*/ 6359357 h 6359357"/>
              <a:gd name="connsiteX3" fmla="*/ 0 w 7075513"/>
              <a:gd name="connsiteY3" fmla="*/ 5155591 h 6359357"/>
              <a:gd name="connsiteX4" fmla="*/ 11574 w 7075513"/>
              <a:gd name="connsiteY4" fmla="*/ 0 h 6359357"/>
              <a:gd name="connsiteX0" fmla="*/ 11574 w 7075513"/>
              <a:gd name="connsiteY0" fmla="*/ 23149 h 6382506"/>
              <a:gd name="connsiteX1" fmla="*/ 6091665 w 7075513"/>
              <a:gd name="connsiteY1" fmla="*/ 0 h 6382506"/>
              <a:gd name="connsiteX2" fmla="*/ 7075513 w 7075513"/>
              <a:gd name="connsiteY2" fmla="*/ 6382506 h 6382506"/>
              <a:gd name="connsiteX3" fmla="*/ 0 w 7075513"/>
              <a:gd name="connsiteY3" fmla="*/ 5178740 h 6382506"/>
              <a:gd name="connsiteX4" fmla="*/ 11574 w 7075513"/>
              <a:gd name="connsiteY4" fmla="*/ 23149 h 6382506"/>
              <a:gd name="connsiteX0" fmla="*/ 11574 w 7075513"/>
              <a:gd name="connsiteY0" fmla="*/ 13624 h 6372981"/>
              <a:gd name="connsiteX1" fmla="*/ 6120240 w 7075513"/>
              <a:gd name="connsiteY1" fmla="*/ 0 h 6372981"/>
              <a:gd name="connsiteX2" fmla="*/ 7075513 w 7075513"/>
              <a:gd name="connsiteY2" fmla="*/ 6372981 h 6372981"/>
              <a:gd name="connsiteX3" fmla="*/ 0 w 7075513"/>
              <a:gd name="connsiteY3" fmla="*/ 5169215 h 6372981"/>
              <a:gd name="connsiteX4" fmla="*/ 11574 w 7075513"/>
              <a:gd name="connsiteY4" fmla="*/ 13624 h 6372981"/>
              <a:gd name="connsiteX0" fmla="*/ 11574 w 7059638"/>
              <a:gd name="connsiteY0" fmla="*/ 13624 h 6376156"/>
              <a:gd name="connsiteX1" fmla="*/ 6120240 w 7059638"/>
              <a:gd name="connsiteY1" fmla="*/ 0 h 6376156"/>
              <a:gd name="connsiteX2" fmla="*/ 7059638 w 7059638"/>
              <a:gd name="connsiteY2" fmla="*/ 6376156 h 6376156"/>
              <a:gd name="connsiteX3" fmla="*/ 0 w 7059638"/>
              <a:gd name="connsiteY3" fmla="*/ 5169215 h 6376156"/>
              <a:gd name="connsiteX4" fmla="*/ 11574 w 7059638"/>
              <a:gd name="connsiteY4" fmla="*/ 13624 h 6376156"/>
              <a:gd name="connsiteX0" fmla="*/ 11574 w 7059638"/>
              <a:gd name="connsiteY0" fmla="*/ 4099 h 6366631"/>
              <a:gd name="connsiteX1" fmla="*/ 6148815 w 7059638"/>
              <a:gd name="connsiteY1" fmla="*/ 0 h 6366631"/>
              <a:gd name="connsiteX2" fmla="*/ 7059638 w 7059638"/>
              <a:gd name="connsiteY2" fmla="*/ 6366631 h 6366631"/>
              <a:gd name="connsiteX3" fmla="*/ 0 w 7059638"/>
              <a:gd name="connsiteY3" fmla="*/ 5159690 h 6366631"/>
              <a:gd name="connsiteX4" fmla="*/ 11574 w 7059638"/>
              <a:gd name="connsiteY4" fmla="*/ 4099 h 6366631"/>
              <a:gd name="connsiteX0" fmla="*/ 11574 w 7059638"/>
              <a:gd name="connsiteY0" fmla="*/ 0 h 6362532"/>
              <a:gd name="connsiteX1" fmla="*/ 6186915 w 7059638"/>
              <a:gd name="connsiteY1" fmla="*/ 5426 h 6362532"/>
              <a:gd name="connsiteX2" fmla="*/ 7059638 w 7059638"/>
              <a:gd name="connsiteY2" fmla="*/ 6362532 h 6362532"/>
              <a:gd name="connsiteX3" fmla="*/ 0 w 7059638"/>
              <a:gd name="connsiteY3" fmla="*/ 5155591 h 6362532"/>
              <a:gd name="connsiteX4" fmla="*/ 11574 w 7059638"/>
              <a:gd name="connsiteY4" fmla="*/ 0 h 6362532"/>
              <a:gd name="connsiteX0" fmla="*/ 11574 w 7059638"/>
              <a:gd name="connsiteY0" fmla="*/ 4099 h 6366631"/>
              <a:gd name="connsiteX1" fmla="*/ 6186915 w 7059638"/>
              <a:gd name="connsiteY1" fmla="*/ 0 h 6366631"/>
              <a:gd name="connsiteX2" fmla="*/ 7059638 w 7059638"/>
              <a:gd name="connsiteY2" fmla="*/ 6366631 h 6366631"/>
              <a:gd name="connsiteX3" fmla="*/ 0 w 7059638"/>
              <a:gd name="connsiteY3" fmla="*/ 5159690 h 6366631"/>
              <a:gd name="connsiteX4" fmla="*/ 11574 w 7059638"/>
              <a:gd name="connsiteY4" fmla="*/ 4099 h 6366631"/>
              <a:gd name="connsiteX0" fmla="*/ 11574 w 7059638"/>
              <a:gd name="connsiteY0" fmla="*/ 13624 h 6376156"/>
              <a:gd name="connsiteX1" fmla="*/ 6186915 w 7059638"/>
              <a:gd name="connsiteY1" fmla="*/ 0 h 6376156"/>
              <a:gd name="connsiteX2" fmla="*/ 7059638 w 7059638"/>
              <a:gd name="connsiteY2" fmla="*/ 6376156 h 6376156"/>
              <a:gd name="connsiteX3" fmla="*/ 0 w 7059638"/>
              <a:gd name="connsiteY3" fmla="*/ 5169215 h 6376156"/>
              <a:gd name="connsiteX4" fmla="*/ 11574 w 7059638"/>
              <a:gd name="connsiteY4" fmla="*/ 13624 h 6376156"/>
              <a:gd name="connsiteX0" fmla="*/ 52849 w 7059638"/>
              <a:gd name="connsiteY0" fmla="*/ 4099 h 6376156"/>
              <a:gd name="connsiteX1" fmla="*/ 6186915 w 7059638"/>
              <a:gd name="connsiteY1" fmla="*/ 0 h 6376156"/>
              <a:gd name="connsiteX2" fmla="*/ 7059638 w 7059638"/>
              <a:gd name="connsiteY2" fmla="*/ 6376156 h 6376156"/>
              <a:gd name="connsiteX3" fmla="*/ 0 w 7059638"/>
              <a:gd name="connsiteY3" fmla="*/ 5169215 h 6376156"/>
              <a:gd name="connsiteX4" fmla="*/ 52849 w 7059638"/>
              <a:gd name="connsiteY4" fmla="*/ 4099 h 6376156"/>
              <a:gd name="connsiteX0" fmla="*/ 52849 w 7059638"/>
              <a:gd name="connsiteY0" fmla="*/ 924 h 6376156"/>
              <a:gd name="connsiteX1" fmla="*/ 6186915 w 7059638"/>
              <a:gd name="connsiteY1" fmla="*/ 0 h 6376156"/>
              <a:gd name="connsiteX2" fmla="*/ 7059638 w 7059638"/>
              <a:gd name="connsiteY2" fmla="*/ 6376156 h 6376156"/>
              <a:gd name="connsiteX3" fmla="*/ 0 w 7059638"/>
              <a:gd name="connsiteY3" fmla="*/ 5169215 h 6376156"/>
              <a:gd name="connsiteX4" fmla="*/ 52849 w 7059638"/>
              <a:gd name="connsiteY4" fmla="*/ 924 h 6376156"/>
              <a:gd name="connsiteX0" fmla="*/ 52849 w 7059638"/>
              <a:gd name="connsiteY0" fmla="*/ 924 h 6376156"/>
              <a:gd name="connsiteX1" fmla="*/ 6186915 w 7059638"/>
              <a:gd name="connsiteY1" fmla="*/ 0 h 6376156"/>
              <a:gd name="connsiteX2" fmla="*/ 7059638 w 7059638"/>
              <a:gd name="connsiteY2" fmla="*/ 6376156 h 6376156"/>
              <a:gd name="connsiteX3" fmla="*/ 0 w 7059638"/>
              <a:gd name="connsiteY3" fmla="*/ 5169215 h 6376156"/>
              <a:gd name="connsiteX4" fmla="*/ 52849 w 7059638"/>
              <a:gd name="connsiteY4" fmla="*/ 924 h 6376156"/>
              <a:gd name="connsiteX0" fmla="*/ 8399 w 7015188"/>
              <a:gd name="connsiteY0" fmla="*/ 924 h 6376156"/>
              <a:gd name="connsiteX1" fmla="*/ 6142465 w 7015188"/>
              <a:gd name="connsiteY1" fmla="*/ 0 h 6376156"/>
              <a:gd name="connsiteX2" fmla="*/ 7015188 w 7015188"/>
              <a:gd name="connsiteY2" fmla="*/ 6376156 h 6376156"/>
              <a:gd name="connsiteX3" fmla="*/ 0 w 7015188"/>
              <a:gd name="connsiteY3" fmla="*/ 5172390 h 6376156"/>
              <a:gd name="connsiteX4" fmla="*/ 8399 w 7015188"/>
              <a:gd name="connsiteY4" fmla="*/ 924 h 6376156"/>
              <a:gd name="connsiteX0" fmla="*/ 396 w 7007185"/>
              <a:gd name="connsiteY0" fmla="*/ 924 h 6376156"/>
              <a:gd name="connsiteX1" fmla="*/ 6134462 w 7007185"/>
              <a:gd name="connsiteY1" fmla="*/ 0 h 6376156"/>
              <a:gd name="connsiteX2" fmla="*/ 7007185 w 7007185"/>
              <a:gd name="connsiteY2" fmla="*/ 6376156 h 6376156"/>
              <a:gd name="connsiteX3" fmla="*/ 7872 w 7007185"/>
              <a:gd name="connsiteY3" fmla="*/ 5172390 h 6376156"/>
              <a:gd name="connsiteX4" fmla="*/ 396 w 7007185"/>
              <a:gd name="connsiteY4" fmla="*/ 924 h 6376156"/>
              <a:gd name="connsiteX0" fmla="*/ 2049 w 7008838"/>
              <a:gd name="connsiteY0" fmla="*/ 924 h 6376156"/>
              <a:gd name="connsiteX1" fmla="*/ 6136115 w 7008838"/>
              <a:gd name="connsiteY1" fmla="*/ 0 h 6376156"/>
              <a:gd name="connsiteX2" fmla="*/ 7008838 w 7008838"/>
              <a:gd name="connsiteY2" fmla="*/ 6376156 h 6376156"/>
              <a:gd name="connsiteX3" fmla="*/ 0 w 7008838"/>
              <a:gd name="connsiteY3" fmla="*/ 5169215 h 6376156"/>
              <a:gd name="connsiteX4" fmla="*/ 2049 w 7008838"/>
              <a:gd name="connsiteY4" fmla="*/ 924 h 6376156"/>
              <a:gd name="connsiteX0" fmla="*/ 2049 w 7008838"/>
              <a:gd name="connsiteY0" fmla="*/ 924 h 6376156"/>
              <a:gd name="connsiteX1" fmla="*/ 6145640 w 7008838"/>
              <a:gd name="connsiteY1" fmla="*/ 0 h 6376156"/>
              <a:gd name="connsiteX2" fmla="*/ 7008838 w 7008838"/>
              <a:gd name="connsiteY2" fmla="*/ 6376156 h 6376156"/>
              <a:gd name="connsiteX3" fmla="*/ 0 w 7008838"/>
              <a:gd name="connsiteY3" fmla="*/ 5169215 h 6376156"/>
              <a:gd name="connsiteX4" fmla="*/ 2049 w 7008838"/>
              <a:gd name="connsiteY4" fmla="*/ 924 h 637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8838" h="6376156">
                <a:moveTo>
                  <a:pt x="2049" y="924"/>
                </a:moveTo>
                <a:lnTo>
                  <a:pt x="6145640" y="0"/>
                </a:lnTo>
                <a:lnTo>
                  <a:pt x="7008838" y="6376156"/>
                </a:lnTo>
                <a:lnTo>
                  <a:pt x="0" y="5169215"/>
                </a:lnTo>
                <a:cubicBezTo>
                  <a:pt x="2800" y="3445393"/>
                  <a:pt x="-751" y="1724746"/>
                  <a:pt x="2049" y="9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lIns="216000" tIns="1368000"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49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50424" y="2302071"/>
            <a:ext cx="5125580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0424" y="339499"/>
            <a:ext cx="5125580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</a:t>
            </a:r>
            <a:br>
              <a:rPr lang="en-US"/>
            </a:br>
            <a:r>
              <a:rPr lang="en-US"/>
              <a:t>ATÉ DUAS LINHAS</a:t>
            </a:r>
            <a:endParaRPr lang="pt-BR"/>
          </a:p>
        </p:txBody>
      </p:sp>
      <p:pic>
        <p:nvPicPr>
          <p:cNvPr id="13" name="Logo Braskem">
            <a:extLst>
              <a:ext uri="{FF2B5EF4-FFF2-40B4-BE49-F238E27FC236}">
                <a16:creationId xmlns:a16="http://schemas.microsoft.com/office/drawing/2014/main" id="{7656D49A-4A3E-43A7-8799-8555D2168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76" y="5259047"/>
            <a:ext cx="2786787" cy="128954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9CE2C3-6AC2-5545-813D-F29D397B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6515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ersonalizável 3">
    <p:bg>
      <p:bgPr>
        <a:gradFill>
          <a:gsLst>
            <a:gs pos="26000">
              <a:schemeClr val="accent1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3C9FE11-E338-4351-B409-9F422E668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D8678D83-B1D7-4958-95B1-0877EA11A6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814" y="1"/>
            <a:ext cx="11131517" cy="6892566"/>
          </a:xfrm>
          <a:custGeom>
            <a:avLst/>
            <a:gdLst>
              <a:gd name="connsiteX0" fmla="*/ 0 w 2410916"/>
              <a:gd name="connsiteY0" fmla="*/ 0 h 1011853"/>
              <a:gd name="connsiteX1" fmla="*/ 2410916 w 2410916"/>
              <a:gd name="connsiteY1" fmla="*/ 0 h 1011853"/>
              <a:gd name="connsiteX2" fmla="*/ 2410916 w 2410916"/>
              <a:gd name="connsiteY2" fmla="*/ 1011853 h 1011853"/>
              <a:gd name="connsiteX3" fmla="*/ 0 w 2410916"/>
              <a:gd name="connsiteY3" fmla="*/ 1011853 h 1011853"/>
              <a:gd name="connsiteX4" fmla="*/ 0 w 2410916"/>
              <a:gd name="connsiteY4" fmla="*/ 0 h 1011853"/>
              <a:gd name="connsiteX0" fmla="*/ 0 w 4436486"/>
              <a:gd name="connsiteY0" fmla="*/ 0 h 3917099"/>
              <a:gd name="connsiteX1" fmla="*/ 4436486 w 4436486"/>
              <a:gd name="connsiteY1" fmla="*/ 2905246 h 3917099"/>
              <a:gd name="connsiteX2" fmla="*/ 4436486 w 4436486"/>
              <a:gd name="connsiteY2" fmla="*/ 3917099 h 3917099"/>
              <a:gd name="connsiteX3" fmla="*/ 2025570 w 4436486"/>
              <a:gd name="connsiteY3" fmla="*/ 3917099 h 3917099"/>
              <a:gd name="connsiteX4" fmla="*/ 0 w 4436486"/>
              <a:gd name="connsiteY4" fmla="*/ 0 h 3917099"/>
              <a:gd name="connsiteX0" fmla="*/ 11574 w 4448060"/>
              <a:gd name="connsiteY0" fmla="*/ 0 h 5155591"/>
              <a:gd name="connsiteX1" fmla="*/ 4448060 w 4448060"/>
              <a:gd name="connsiteY1" fmla="*/ 2905246 h 5155591"/>
              <a:gd name="connsiteX2" fmla="*/ 4448060 w 4448060"/>
              <a:gd name="connsiteY2" fmla="*/ 3917099 h 5155591"/>
              <a:gd name="connsiteX3" fmla="*/ 0 w 4448060"/>
              <a:gd name="connsiteY3" fmla="*/ 5155591 h 5155591"/>
              <a:gd name="connsiteX4" fmla="*/ 11574 w 4448060"/>
              <a:gd name="connsiteY4" fmla="*/ 0 h 5155591"/>
              <a:gd name="connsiteX0" fmla="*/ 11574 w 7075513"/>
              <a:gd name="connsiteY0" fmla="*/ 0 h 6359357"/>
              <a:gd name="connsiteX1" fmla="*/ 4448060 w 7075513"/>
              <a:gd name="connsiteY1" fmla="*/ 2905246 h 6359357"/>
              <a:gd name="connsiteX2" fmla="*/ 7075513 w 7075513"/>
              <a:gd name="connsiteY2" fmla="*/ 6359357 h 6359357"/>
              <a:gd name="connsiteX3" fmla="*/ 0 w 7075513"/>
              <a:gd name="connsiteY3" fmla="*/ 5155591 h 6359357"/>
              <a:gd name="connsiteX4" fmla="*/ 11574 w 7075513"/>
              <a:gd name="connsiteY4" fmla="*/ 0 h 6359357"/>
              <a:gd name="connsiteX0" fmla="*/ 11574 w 7075513"/>
              <a:gd name="connsiteY0" fmla="*/ 23149 h 6382506"/>
              <a:gd name="connsiteX1" fmla="*/ 6091665 w 7075513"/>
              <a:gd name="connsiteY1" fmla="*/ 0 h 6382506"/>
              <a:gd name="connsiteX2" fmla="*/ 7075513 w 7075513"/>
              <a:gd name="connsiteY2" fmla="*/ 6382506 h 6382506"/>
              <a:gd name="connsiteX3" fmla="*/ 0 w 7075513"/>
              <a:gd name="connsiteY3" fmla="*/ 5178740 h 6382506"/>
              <a:gd name="connsiteX4" fmla="*/ 11574 w 7075513"/>
              <a:gd name="connsiteY4" fmla="*/ 23149 h 6382506"/>
              <a:gd name="connsiteX0" fmla="*/ 11574 w 10969087"/>
              <a:gd name="connsiteY0" fmla="*/ 23149 h 5178740"/>
              <a:gd name="connsiteX1" fmla="*/ 6091665 w 10969087"/>
              <a:gd name="connsiteY1" fmla="*/ 0 h 5178740"/>
              <a:gd name="connsiteX2" fmla="*/ 10969087 w 10969087"/>
              <a:gd name="connsiteY2" fmla="*/ 4288236 h 5178740"/>
              <a:gd name="connsiteX3" fmla="*/ 0 w 10969087"/>
              <a:gd name="connsiteY3" fmla="*/ 5178740 h 5178740"/>
              <a:gd name="connsiteX4" fmla="*/ 11574 w 10969087"/>
              <a:gd name="connsiteY4" fmla="*/ 23149 h 5178740"/>
              <a:gd name="connsiteX0" fmla="*/ 70568 w 11028081"/>
              <a:gd name="connsiteY0" fmla="*/ 23149 h 6958379"/>
              <a:gd name="connsiteX1" fmla="*/ 6150659 w 11028081"/>
              <a:gd name="connsiteY1" fmla="*/ 0 h 6958379"/>
              <a:gd name="connsiteX2" fmla="*/ 11028081 w 11028081"/>
              <a:gd name="connsiteY2" fmla="*/ 4288236 h 6958379"/>
              <a:gd name="connsiteX3" fmla="*/ 0 w 11028081"/>
              <a:gd name="connsiteY3" fmla="*/ 6958379 h 6958379"/>
              <a:gd name="connsiteX4" fmla="*/ 70568 w 11028081"/>
              <a:gd name="connsiteY4" fmla="*/ 23149 h 6958379"/>
              <a:gd name="connsiteX0" fmla="*/ 70568 w 11028081"/>
              <a:gd name="connsiteY0" fmla="*/ 23149 h 6958379"/>
              <a:gd name="connsiteX1" fmla="*/ 6150659 w 11028081"/>
              <a:gd name="connsiteY1" fmla="*/ 0 h 6958379"/>
              <a:gd name="connsiteX2" fmla="*/ 11028081 w 11028081"/>
              <a:gd name="connsiteY2" fmla="*/ 4288236 h 6958379"/>
              <a:gd name="connsiteX3" fmla="*/ 0 w 11028081"/>
              <a:gd name="connsiteY3" fmla="*/ 6958379 h 6958379"/>
              <a:gd name="connsiteX4" fmla="*/ 70568 w 11028081"/>
              <a:gd name="connsiteY4" fmla="*/ 23149 h 6958379"/>
              <a:gd name="connsiteX0" fmla="*/ 70568 w 11028081"/>
              <a:gd name="connsiteY0" fmla="*/ 23149 h 6958379"/>
              <a:gd name="connsiteX1" fmla="*/ 6150659 w 11028081"/>
              <a:gd name="connsiteY1" fmla="*/ 0 h 6958379"/>
              <a:gd name="connsiteX2" fmla="*/ 11028081 w 11028081"/>
              <a:gd name="connsiteY2" fmla="*/ 4288236 h 6958379"/>
              <a:gd name="connsiteX3" fmla="*/ 0 w 11028081"/>
              <a:gd name="connsiteY3" fmla="*/ 6958379 h 6958379"/>
              <a:gd name="connsiteX4" fmla="*/ 70568 w 11028081"/>
              <a:gd name="connsiteY4" fmla="*/ 23149 h 6958379"/>
              <a:gd name="connsiteX0" fmla="*/ 70568 w 11028081"/>
              <a:gd name="connsiteY0" fmla="*/ 23149 h 6958379"/>
              <a:gd name="connsiteX1" fmla="*/ 6150659 w 11028081"/>
              <a:gd name="connsiteY1" fmla="*/ 0 h 6958379"/>
              <a:gd name="connsiteX2" fmla="*/ 11028081 w 11028081"/>
              <a:gd name="connsiteY2" fmla="*/ 4288236 h 6958379"/>
              <a:gd name="connsiteX3" fmla="*/ 0 w 11028081"/>
              <a:gd name="connsiteY3" fmla="*/ 6958379 h 6958379"/>
              <a:gd name="connsiteX4" fmla="*/ 70568 w 11028081"/>
              <a:gd name="connsiteY4" fmla="*/ 23149 h 6958379"/>
              <a:gd name="connsiteX0" fmla="*/ 70568 w 11028081"/>
              <a:gd name="connsiteY0" fmla="*/ 23149 h 6958379"/>
              <a:gd name="connsiteX1" fmla="*/ 6150659 w 11028081"/>
              <a:gd name="connsiteY1" fmla="*/ 0 h 6958379"/>
              <a:gd name="connsiteX2" fmla="*/ 11028081 w 11028081"/>
              <a:gd name="connsiteY2" fmla="*/ 4288236 h 6958379"/>
              <a:gd name="connsiteX3" fmla="*/ 0 w 11028081"/>
              <a:gd name="connsiteY3" fmla="*/ 6958379 h 6958379"/>
              <a:gd name="connsiteX4" fmla="*/ 70568 w 11028081"/>
              <a:gd name="connsiteY4" fmla="*/ 23149 h 6958379"/>
              <a:gd name="connsiteX0" fmla="*/ 70568 w 11028081"/>
              <a:gd name="connsiteY0" fmla="*/ 0 h 6935230"/>
              <a:gd name="connsiteX1" fmla="*/ 5167433 w 11028081"/>
              <a:gd name="connsiteY1" fmla="*/ 1461522 h 6935230"/>
              <a:gd name="connsiteX2" fmla="*/ 11028081 w 11028081"/>
              <a:gd name="connsiteY2" fmla="*/ 4265087 h 6935230"/>
              <a:gd name="connsiteX3" fmla="*/ 0 w 11028081"/>
              <a:gd name="connsiteY3" fmla="*/ 6935230 h 6935230"/>
              <a:gd name="connsiteX4" fmla="*/ 70568 w 11028081"/>
              <a:gd name="connsiteY4" fmla="*/ 0 h 6935230"/>
              <a:gd name="connsiteX0" fmla="*/ 70568 w 11028081"/>
              <a:gd name="connsiteY0" fmla="*/ 0 h 6935230"/>
              <a:gd name="connsiteX1" fmla="*/ 11028081 w 11028081"/>
              <a:gd name="connsiteY1" fmla="*/ 4265087 h 6935230"/>
              <a:gd name="connsiteX2" fmla="*/ 0 w 11028081"/>
              <a:gd name="connsiteY2" fmla="*/ 6935230 h 6935230"/>
              <a:gd name="connsiteX3" fmla="*/ 70568 w 11028081"/>
              <a:gd name="connsiteY3" fmla="*/ 0 h 6935230"/>
              <a:gd name="connsiteX0" fmla="*/ 21407 w 10978920"/>
              <a:gd name="connsiteY0" fmla="*/ 0 h 6915566"/>
              <a:gd name="connsiteX1" fmla="*/ 10978920 w 10978920"/>
              <a:gd name="connsiteY1" fmla="*/ 4265087 h 6915566"/>
              <a:gd name="connsiteX2" fmla="*/ 0 w 10978920"/>
              <a:gd name="connsiteY2" fmla="*/ 6915566 h 6915566"/>
              <a:gd name="connsiteX3" fmla="*/ 21407 w 10978920"/>
              <a:gd name="connsiteY3" fmla="*/ 0 h 6915566"/>
              <a:gd name="connsiteX0" fmla="*/ 31239 w 10988752"/>
              <a:gd name="connsiteY0" fmla="*/ 0 h 6905733"/>
              <a:gd name="connsiteX1" fmla="*/ 10988752 w 10988752"/>
              <a:gd name="connsiteY1" fmla="*/ 4265087 h 6905733"/>
              <a:gd name="connsiteX2" fmla="*/ 0 w 10988752"/>
              <a:gd name="connsiteY2" fmla="*/ 6905733 h 6905733"/>
              <a:gd name="connsiteX3" fmla="*/ 31239 w 10988752"/>
              <a:gd name="connsiteY3" fmla="*/ 0 h 6905733"/>
              <a:gd name="connsiteX0" fmla="*/ 1040 w 10958553"/>
              <a:gd name="connsiteY0" fmla="*/ 0 h 6463281"/>
              <a:gd name="connsiteX1" fmla="*/ 10958553 w 10958553"/>
              <a:gd name="connsiteY1" fmla="*/ 4265087 h 6463281"/>
              <a:gd name="connsiteX2" fmla="*/ 18963 w 10958553"/>
              <a:gd name="connsiteY2" fmla="*/ 6463281 h 6463281"/>
              <a:gd name="connsiteX3" fmla="*/ 1040 w 10958553"/>
              <a:gd name="connsiteY3" fmla="*/ 0 h 6463281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576 w 10958089"/>
              <a:gd name="connsiteY0" fmla="*/ 0 h 6886068"/>
              <a:gd name="connsiteX1" fmla="*/ 10958089 w 10958089"/>
              <a:gd name="connsiteY1" fmla="*/ 4265087 h 6886068"/>
              <a:gd name="connsiteX2" fmla="*/ 47995 w 10958089"/>
              <a:gd name="connsiteY2" fmla="*/ 6886068 h 6886068"/>
              <a:gd name="connsiteX3" fmla="*/ 576 w 10958089"/>
              <a:gd name="connsiteY3" fmla="*/ 0 h 6886068"/>
              <a:gd name="connsiteX0" fmla="*/ 361 w 10997203"/>
              <a:gd name="connsiteY0" fmla="*/ 0 h 6925397"/>
              <a:gd name="connsiteX1" fmla="*/ 10997203 w 10997203"/>
              <a:gd name="connsiteY1" fmla="*/ 4304416 h 6925397"/>
              <a:gd name="connsiteX2" fmla="*/ 87109 w 10997203"/>
              <a:gd name="connsiteY2" fmla="*/ 6925397 h 6925397"/>
              <a:gd name="connsiteX3" fmla="*/ 361 w 10997203"/>
              <a:gd name="connsiteY3" fmla="*/ 0 h 6925397"/>
              <a:gd name="connsiteX0" fmla="*/ 820 w 10938669"/>
              <a:gd name="connsiteY0" fmla="*/ 0 h 6895901"/>
              <a:gd name="connsiteX1" fmla="*/ 10938669 w 10938669"/>
              <a:gd name="connsiteY1" fmla="*/ 4274920 h 6895901"/>
              <a:gd name="connsiteX2" fmla="*/ 28575 w 10938669"/>
              <a:gd name="connsiteY2" fmla="*/ 6895901 h 6895901"/>
              <a:gd name="connsiteX3" fmla="*/ 820 w 10938669"/>
              <a:gd name="connsiteY3" fmla="*/ 0 h 6895901"/>
              <a:gd name="connsiteX0" fmla="*/ 50903 w 10910094"/>
              <a:gd name="connsiteY0" fmla="*/ 0 h 6895901"/>
              <a:gd name="connsiteX1" fmla="*/ 10910094 w 10910094"/>
              <a:gd name="connsiteY1" fmla="*/ 4274920 h 6895901"/>
              <a:gd name="connsiteX2" fmla="*/ 0 w 10910094"/>
              <a:gd name="connsiteY2" fmla="*/ 6895901 h 6895901"/>
              <a:gd name="connsiteX3" fmla="*/ 50903 w 10910094"/>
              <a:gd name="connsiteY3" fmla="*/ 0 h 6895901"/>
              <a:gd name="connsiteX0" fmla="*/ 1039 w 10929056"/>
              <a:gd name="connsiteY0" fmla="*/ 0 h 6895901"/>
              <a:gd name="connsiteX1" fmla="*/ 10929056 w 10929056"/>
              <a:gd name="connsiteY1" fmla="*/ 4274920 h 6895901"/>
              <a:gd name="connsiteX2" fmla="*/ 18962 w 10929056"/>
              <a:gd name="connsiteY2" fmla="*/ 6895901 h 6895901"/>
              <a:gd name="connsiteX3" fmla="*/ 1039 w 10929056"/>
              <a:gd name="connsiteY3" fmla="*/ 0 h 6895901"/>
              <a:gd name="connsiteX0" fmla="*/ 331 w 10928348"/>
              <a:gd name="connsiteY0" fmla="*/ 0 h 6876237"/>
              <a:gd name="connsiteX1" fmla="*/ 10928348 w 10928348"/>
              <a:gd name="connsiteY1" fmla="*/ 4274920 h 6876237"/>
              <a:gd name="connsiteX2" fmla="*/ 96913 w 10928348"/>
              <a:gd name="connsiteY2" fmla="*/ 6876237 h 6876237"/>
              <a:gd name="connsiteX3" fmla="*/ 331 w 10928348"/>
              <a:gd name="connsiteY3" fmla="*/ 0 h 6876237"/>
              <a:gd name="connsiteX0" fmla="*/ 1424 w 10929441"/>
              <a:gd name="connsiteY0" fmla="*/ 0 h 6876237"/>
              <a:gd name="connsiteX1" fmla="*/ 10929441 w 10929441"/>
              <a:gd name="connsiteY1" fmla="*/ 4274920 h 6876237"/>
              <a:gd name="connsiteX2" fmla="*/ 9515 w 10929441"/>
              <a:gd name="connsiteY2" fmla="*/ 6876237 h 6876237"/>
              <a:gd name="connsiteX3" fmla="*/ 1424 w 10929441"/>
              <a:gd name="connsiteY3" fmla="*/ 0 h 6876237"/>
              <a:gd name="connsiteX0" fmla="*/ 1424 w 10929441"/>
              <a:gd name="connsiteY0" fmla="*/ 0 h 6876237"/>
              <a:gd name="connsiteX1" fmla="*/ 10929441 w 10929441"/>
              <a:gd name="connsiteY1" fmla="*/ 4274920 h 6876237"/>
              <a:gd name="connsiteX2" fmla="*/ 9515 w 10929441"/>
              <a:gd name="connsiteY2" fmla="*/ 6876237 h 6876237"/>
              <a:gd name="connsiteX3" fmla="*/ 1424 w 10929441"/>
              <a:gd name="connsiteY3" fmla="*/ 0 h 6876237"/>
              <a:gd name="connsiteX0" fmla="*/ 1424 w 10929441"/>
              <a:gd name="connsiteY0" fmla="*/ 0 h 6876237"/>
              <a:gd name="connsiteX1" fmla="*/ 10929441 w 10929441"/>
              <a:gd name="connsiteY1" fmla="*/ 4274920 h 6876237"/>
              <a:gd name="connsiteX2" fmla="*/ 9515 w 10929441"/>
              <a:gd name="connsiteY2" fmla="*/ 6876237 h 6876237"/>
              <a:gd name="connsiteX3" fmla="*/ 1424 w 10929441"/>
              <a:gd name="connsiteY3" fmla="*/ 0 h 6876237"/>
              <a:gd name="connsiteX0" fmla="*/ 1424 w 10929441"/>
              <a:gd name="connsiteY0" fmla="*/ 0 h 6876237"/>
              <a:gd name="connsiteX1" fmla="*/ 10929441 w 10929441"/>
              <a:gd name="connsiteY1" fmla="*/ 4274920 h 6876237"/>
              <a:gd name="connsiteX2" fmla="*/ 9515 w 10929441"/>
              <a:gd name="connsiteY2" fmla="*/ 6876237 h 6876237"/>
              <a:gd name="connsiteX3" fmla="*/ 1424 w 10929441"/>
              <a:gd name="connsiteY3" fmla="*/ 0 h 6876237"/>
              <a:gd name="connsiteX0" fmla="*/ 8238 w 10936255"/>
              <a:gd name="connsiteY0" fmla="*/ 0 h 6892566"/>
              <a:gd name="connsiteX1" fmla="*/ 10936255 w 10936255"/>
              <a:gd name="connsiteY1" fmla="*/ 4274920 h 6892566"/>
              <a:gd name="connsiteX2" fmla="*/ 0 w 10936255"/>
              <a:gd name="connsiteY2" fmla="*/ 6892566 h 6892566"/>
              <a:gd name="connsiteX3" fmla="*/ 8238 w 10936255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  <a:gd name="connsiteX0" fmla="*/ 8238 w 11131517"/>
              <a:gd name="connsiteY0" fmla="*/ 0 h 6892566"/>
              <a:gd name="connsiteX1" fmla="*/ 11131517 w 11131517"/>
              <a:gd name="connsiteY1" fmla="*/ 4360645 h 6892566"/>
              <a:gd name="connsiteX2" fmla="*/ 0 w 11131517"/>
              <a:gd name="connsiteY2" fmla="*/ 6892566 h 6892566"/>
              <a:gd name="connsiteX3" fmla="*/ 8238 w 11131517"/>
              <a:gd name="connsiteY3" fmla="*/ 0 h 689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517" h="6892566">
                <a:moveTo>
                  <a:pt x="8238" y="0"/>
                </a:moveTo>
                <a:lnTo>
                  <a:pt x="11131517" y="4360645"/>
                </a:lnTo>
                <a:cubicBezTo>
                  <a:pt x="8625244" y="3545425"/>
                  <a:pt x="8589973" y="4160416"/>
                  <a:pt x="0" y="6892566"/>
                </a:cubicBezTo>
                <a:cubicBezTo>
                  <a:pt x="7136" y="4587377"/>
                  <a:pt x="1102" y="2305189"/>
                  <a:pt x="82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1368000" anchor="ctr" anchorCtr="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49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24068" y="1910467"/>
            <a:ext cx="4851935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4068" y="398599"/>
            <a:ext cx="4851935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</a:t>
            </a:r>
            <a:br>
              <a:rPr lang="en-US"/>
            </a:br>
            <a:r>
              <a:rPr lang="en-US"/>
              <a:t>ATÉ DUAS LINHAS</a:t>
            </a:r>
            <a:endParaRPr lang="pt-BR"/>
          </a:p>
        </p:txBody>
      </p:sp>
      <p:pic>
        <p:nvPicPr>
          <p:cNvPr id="8" name="Logo Braskem">
            <a:extLst>
              <a:ext uri="{FF2B5EF4-FFF2-40B4-BE49-F238E27FC236}">
                <a16:creationId xmlns:a16="http://schemas.microsoft.com/office/drawing/2014/main" id="{5775E02E-CE47-48AC-BDDD-FD383AEEF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76" y="5259047"/>
            <a:ext cx="2786787" cy="128954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5347CD4-C7E9-504E-B750-51238828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6182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ersonalizável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654E6EF3-65FF-4522-B6D0-179B89B91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16" y="-25084"/>
            <a:ext cx="5759984" cy="68830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A168BE0-400C-46B7-B64C-595A59EE2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72" y="0"/>
            <a:ext cx="5481528" cy="6858000"/>
          </a:xfrm>
          <a:prstGeom prst="rect">
            <a:avLst/>
          </a:prstGeom>
        </p:spPr>
      </p:pic>
      <p:sp>
        <p:nvSpPr>
          <p:cNvPr id="6" name="Espaço Reservado para Imagem 5"/>
          <p:cNvSpPr>
            <a:spLocks noGrp="1"/>
          </p:cNvSpPr>
          <p:nvPr>
            <p:ph type="pic" sz="quarter" idx="17" hasCustomPrompt="1"/>
          </p:nvPr>
        </p:nvSpPr>
        <p:spPr>
          <a:xfrm>
            <a:off x="-65315" y="-4764"/>
            <a:ext cx="8283873" cy="6953794"/>
          </a:xfrm>
          <a:custGeom>
            <a:avLst/>
            <a:gdLst>
              <a:gd name="connsiteX0" fmla="*/ 0 w 9563878"/>
              <a:gd name="connsiteY0" fmla="*/ 0 h 6858000"/>
              <a:gd name="connsiteX1" fmla="*/ 9563878 w 9563878"/>
              <a:gd name="connsiteY1" fmla="*/ 0 h 6858000"/>
              <a:gd name="connsiteX2" fmla="*/ 9563878 w 9563878"/>
              <a:gd name="connsiteY2" fmla="*/ 6858000 h 6858000"/>
              <a:gd name="connsiteX3" fmla="*/ 0 w 9563878"/>
              <a:gd name="connsiteY3" fmla="*/ 6858000 h 6858000"/>
              <a:gd name="connsiteX4" fmla="*/ 0 w 9563878"/>
              <a:gd name="connsiteY4" fmla="*/ 0 h 6858000"/>
              <a:gd name="connsiteX0" fmla="*/ 0 w 9563878"/>
              <a:gd name="connsiteY0" fmla="*/ 0 h 6858000"/>
              <a:gd name="connsiteX1" fmla="*/ 8196991 w 9563878"/>
              <a:gd name="connsiteY1" fmla="*/ 0 h 6858000"/>
              <a:gd name="connsiteX2" fmla="*/ 9563878 w 9563878"/>
              <a:gd name="connsiteY2" fmla="*/ 6858000 h 6858000"/>
              <a:gd name="connsiteX3" fmla="*/ 0 w 9563878"/>
              <a:gd name="connsiteY3" fmla="*/ 6858000 h 6858000"/>
              <a:gd name="connsiteX4" fmla="*/ 0 w 9563878"/>
              <a:gd name="connsiteY4" fmla="*/ 0 h 6858000"/>
              <a:gd name="connsiteX0" fmla="*/ 0 w 8196991"/>
              <a:gd name="connsiteY0" fmla="*/ 0 h 6867427"/>
              <a:gd name="connsiteX1" fmla="*/ 8196991 w 8196991"/>
              <a:gd name="connsiteY1" fmla="*/ 0 h 6867427"/>
              <a:gd name="connsiteX2" fmla="*/ 6726410 w 8196991"/>
              <a:gd name="connsiteY2" fmla="*/ 6867427 h 6867427"/>
              <a:gd name="connsiteX3" fmla="*/ 0 w 8196991"/>
              <a:gd name="connsiteY3" fmla="*/ 6858000 h 6867427"/>
              <a:gd name="connsiteX4" fmla="*/ 0 w 8196991"/>
              <a:gd name="connsiteY4" fmla="*/ 0 h 6867427"/>
              <a:gd name="connsiteX0" fmla="*/ 0 w 8196991"/>
              <a:gd name="connsiteY0" fmla="*/ 0 h 6869808"/>
              <a:gd name="connsiteX1" fmla="*/ 8196991 w 8196991"/>
              <a:gd name="connsiteY1" fmla="*/ 0 h 6869808"/>
              <a:gd name="connsiteX2" fmla="*/ 6709741 w 8196991"/>
              <a:gd name="connsiteY2" fmla="*/ 6869808 h 6869808"/>
              <a:gd name="connsiteX3" fmla="*/ 0 w 8196991"/>
              <a:gd name="connsiteY3" fmla="*/ 6858000 h 6869808"/>
              <a:gd name="connsiteX4" fmla="*/ 0 w 8196991"/>
              <a:gd name="connsiteY4" fmla="*/ 0 h 6869808"/>
              <a:gd name="connsiteX0" fmla="*/ 0 w 8196991"/>
              <a:gd name="connsiteY0" fmla="*/ 0 h 6869808"/>
              <a:gd name="connsiteX1" fmla="*/ 8196991 w 8196991"/>
              <a:gd name="connsiteY1" fmla="*/ 0 h 6869808"/>
              <a:gd name="connsiteX2" fmla="*/ 6709741 w 8196991"/>
              <a:gd name="connsiteY2" fmla="*/ 6869808 h 6869808"/>
              <a:gd name="connsiteX3" fmla="*/ 0 w 8196991"/>
              <a:gd name="connsiteY3" fmla="*/ 6858000 h 6869808"/>
              <a:gd name="connsiteX4" fmla="*/ 0 w 8196991"/>
              <a:gd name="connsiteY4" fmla="*/ 0 h 6869808"/>
              <a:gd name="connsiteX0" fmla="*/ 0 w 8199372"/>
              <a:gd name="connsiteY0" fmla="*/ 0 h 6869808"/>
              <a:gd name="connsiteX1" fmla="*/ 8199372 w 8199372"/>
              <a:gd name="connsiteY1" fmla="*/ 0 h 6869808"/>
              <a:gd name="connsiteX2" fmla="*/ 6709741 w 8199372"/>
              <a:gd name="connsiteY2" fmla="*/ 6869808 h 6869808"/>
              <a:gd name="connsiteX3" fmla="*/ 0 w 8199372"/>
              <a:gd name="connsiteY3" fmla="*/ 6858000 h 6869808"/>
              <a:gd name="connsiteX4" fmla="*/ 0 w 8199372"/>
              <a:gd name="connsiteY4" fmla="*/ 0 h 6869808"/>
              <a:gd name="connsiteX0" fmla="*/ 0 w 8199372"/>
              <a:gd name="connsiteY0" fmla="*/ 0 h 6869808"/>
              <a:gd name="connsiteX1" fmla="*/ 8199372 w 8199372"/>
              <a:gd name="connsiteY1" fmla="*/ 0 h 6869808"/>
              <a:gd name="connsiteX2" fmla="*/ 6709741 w 8199372"/>
              <a:gd name="connsiteY2" fmla="*/ 6869808 h 6869808"/>
              <a:gd name="connsiteX3" fmla="*/ 0 w 8199372"/>
              <a:gd name="connsiteY3" fmla="*/ 6858000 h 6869808"/>
              <a:gd name="connsiteX4" fmla="*/ 0 w 8199372"/>
              <a:gd name="connsiteY4" fmla="*/ 0 h 6869808"/>
              <a:gd name="connsiteX0" fmla="*/ 0 w 8199372"/>
              <a:gd name="connsiteY0" fmla="*/ 0 h 6869808"/>
              <a:gd name="connsiteX1" fmla="*/ 8199372 w 8199372"/>
              <a:gd name="connsiteY1" fmla="*/ 0 h 6869808"/>
              <a:gd name="connsiteX2" fmla="*/ 6709741 w 8199372"/>
              <a:gd name="connsiteY2" fmla="*/ 6869808 h 6869808"/>
              <a:gd name="connsiteX3" fmla="*/ 0 w 8199372"/>
              <a:gd name="connsiteY3" fmla="*/ 6858000 h 6869808"/>
              <a:gd name="connsiteX4" fmla="*/ 0 w 8199372"/>
              <a:gd name="connsiteY4" fmla="*/ 0 h 686980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097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097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097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1609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9808"/>
              <a:gd name="connsiteX1" fmla="*/ 8199372 w 8199372"/>
              <a:gd name="connsiteY1" fmla="*/ 0 h 6869808"/>
              <a:gd name="connsiteX2" fmla="*/ 6728791 w 8199372"/>
              <a:gd name="connsiteY2" fmla="*/ 6869808 h 6869808"/>
              <a:gd name="connsiteX3" fmla="*/ 0 w 8199372"/>
              <a:gd name="connsiteY3" fmla="*/ 6858000 h 6869808"/>
              <a:gd name="connsiteX4" fmla="*/ 0 w 8199372"/>
              <a:gd name="connsiteY4" fmla="*/ 0 h 686980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224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224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0 w 8199372"/>
              <a:gd name="connsiteY0" fmla="*/ 0 h 6863458"/>
              <a:gd name="connsiteX1" fmla="*/ 8199372 w 8199372"/>
              <a:gd name="connsiteY1" fmla="*/ 0 h 6863458"/>
              <a:gd name="connsiteX2" fmla="*/ 6722441 w 8199372"/>
              <a:gd name="connsiteY2" fmla="*/ 6863458 h 6863458"/>
              <a:gd name="connsiteX3" fmla="*/ 0 w 8199372"/>
              <a:gd name="connsiteY3" fmla="*/ 6858000 h 6863458"/>
              <a:gd name="connsiteX4" fmla="*/ 0 w 8199372"/>
              <a:gd name="connsiteY4" fmla="*/ 0 h 6863458"/>
              <a:gd name="connsiteX0" fmla="*/ 43543 w 8242915"/>
              <a:gd name="connsiteY0" fmla="*/ 0 h 6892834"/>
              <a:gd name="connsiteX1" fmla="*/ 8242915 w 8242915"/>
              <a:gd name="connsiteY1" fmla="*/ 0 h 6892834"/>
              <a:gd name="connsiteX2" fmla="*/ 6765984 w 8242915"/>
              <a:gd name="connsiteY2" fmla="*/ 6863458 h 6892834"/>
              <a:gd name="connsiteX3" fmla="*/ 0 w 8242915"/>
              <a:gd name="connsiteY3" fmla="*/ 6892834 h 6892834"/>
              <a:gd name="connsiteX4" fmla="*/ 43543 w 8242915"/>
              <a:gd name="connsiteY4" fmla="*/ 0 h 6892834"/>
              <a:gd name="connsiteX0" fmla="*/ 74023 w 8273395"/>
              <a:gd name="connsiteY0" fmla="*/ 0 h 6933474"/>
              <a:gd name="connsiteX1" fmla="*/ 8273395 w 8273395"/>
              <a:gd name="connsiteY1" fmla="*/ 0 h 6933474"/>
              <a:gd name="connsiteX2" fmla="*/ 6796464 w 8273395"/>
              <a:gd name="connsiteY2" fmla="*/ 6863458 h 6933474"/>
              <a:gd name="connsiteX3" fmla="*/ 0 w 8273395"/>
              <a:gd name="connsiteY3" fmla="*/ 6933474 h 6933474"/>
              <a:gd name="connsiteX4" fmla="*/ 74023 w 8273395"/>
              <a:gd name="connsiteY4" fmla="*/ 0 h 6933474"/>
              <a:gd name="connsiteX0" fmla="*/ 43543 w 8273395"/>
              <a:gd name="connsiteY0" fmla="*/ 0 h 6953794"/>
              <a:gd name="connsiteX1" fmla="*/ 8273395 w 8273395"/>
              <a:gd name="connsiteY1" fmla="*/ 20320 h 6953794"/>
              <a:gd name="connsiteX2" fmla="*/ 6796464 w 8273395"/>
              <a:gd name="connsiteY2" fmla="*/ 6883778 h 6953794"/>
              <a:gd name="connsiteX3" fmla="*/ 0 w 8273395"/>
              <a:gd name="connsiteY3" fmla="*/ 6953794 h 6953794"/>
              <a:gd name="connsiteX4" fmla="*/ 43543 w 8273395"/>
              <a:gd name="connsiteY4" fmla="*/ 0 h 6953794"/>
              <a:gd name="connsiteX0" fmla="*/ 43543 w 8288635"/>
              <a:gd name="connsiteY0" fmla="*/ 10160 h 6963954"/>
              <a:gd name="connsiteX1" fmla="*/ 8288635 w 8288635"/>
              <a:gd name="connsiteY1" fmla="*/ 0 h 6963954"/>
              <a:gd name="connsiteX2" fmla="*/ 6796464 w 8288635"/>
              <a:gd name="connsiteY2" fmla="*/ 6893938 h 6963954"/>
              <a:gd name="connsiteX3" fmla="*/ 0 w 8288635"/>
              <a:gd name="connsiteY3" fmla="*/ 6963954 h 6963954"/>
              <a:gd name="connsiteX4" fmla="*/ 43543 w 8288635"/>
              <a:gd name="connsiteY4" fmla="*/ 10160 h 6963954"/>
              <a:gd name="connsiteX0" fmla="*/ 43543 w 8288635"/>
              <a:gd name="connsiteY0" fmla="*/ 10160 h 6963954"/>
              <a:gd name="connsiteX1" fmla="*/ 8288635 w 8288635"/>
              <a:gd name="connsiteY1" fmla="*/ 0 h 6963954"/>
              <a:gd name="connsiteX2" fmla="*/ 6796464 w 8288635"/>
              <a:gd name="connsiteY2" fmla="*/ 6904098 h 6963954"/>
              <a:gd name="connsiteX3" fmla="*/ 0 w 8288635"/>
              <a:gd name="connsiteY3" fmla="*/ 6963954 h 6963954"/>
              <a:gd name="connsiteX4" fmla="*/ 43543 w 8288635"/>
              <a:gd name="connsiteY4" fmla="*/ 10160 h 6963954"/>
              <a:gd name="connsiteX0" fmla="*/ 43543 w 8291810"/>
              <a:gd name="connsiteY0" fmla="*/ 0 h 6953794"/>
              <a:gd name="connsiteX1" fmla="*/ 8291810 w 8291810"/>
              <a:gd name="connsiteY1" fmla="*/ 5715 h 6953794"/>
              <a:gd name="connsiteX2" fmla="*/ 6796464 w 8291810"/>
              <a:gd name="connsiteY2" fmla="*/ 6893938 h 6953794"/>
              <a:gd name="connsiteX3" fmla="*/ 0 w 8291810"/>
              <a:gd name="connsiteY3" fmla="*/ 6953794 h 6953794"/>
              <a:gd name="connsiteX4" fmla="*/ 43543 w 8291810"/>
              <a:gd name="connsiteY4" fmla="*/ 0 h 6953794"/>
              <a:gd name="connsiteX0" fmla="*/ 43543 w 8310860"/>
              <a:gd name="connsiteY0" fmla="*/ 0 h 6953794"/>
              <a:gd name="connsiteX1" fmla="*/ 8310860 w 8310860"/>
              <a:gd name="connsiteY1" fmla="*/ 953 h 6953794"/>
              <a:gd name="connsiteX2" fmla="*/ 6796464 w 8310860"/>
              <a:gd name="connsiteY2" fmla="*/ 6893938 h 6953794"/>
              <a:gd name="connsiteX3" fmla="*/ 0 w 8310860"/>
              <a:gd name="connsiteY3" fmla="*/ 6953794 h 6953794"/>
              <a:gd name="connsiteX4" fmla="*/ 43543 w 8310860"/>
              <a:gd name="connsiteY4" fmla="*/ 0 h 6953794"/>
              <a:gd name="connsiteX0" fmla="*/ 43543 w 8272760"/>
              <a:gd name="connsiteY0" fmla="*/ 0 h 6953794"/>
              <a:gd name="connsiteX1" fmla="*/ 8272760 w 8272760"/>
              <a:gd name="connsiteY1" fmla="*/ 953 h 6953794"/>
              <a:gd name="connsiteX2" fmla="*/ 6796464 w 8272760"/>
              <a:gd name="connsiteY2" fmla="*/ 6893938 h 6953794"/>
              <a:gd name="connsiteX3" fmla="*/ 0 w 8272760"/>
              <a:gd name="connsiteY3" fmla="*/ 6953794 h 6953794"/>
              <a:gd name="connsiteX4" fmla="*/ 43543 w 8272760"/>
              <a:gd name="connsiteY4" fmla="*/ 0 h 6953794"/>
              <a:gd name="connsiteX0" fmla="*/ 43543 w 8296573"/>
              <a:gd name="connsiteY0" fmla="*/ 0 h 6953794"/>
              <a:gd name="connsiteX1" fmla="*/ 8296573 w 8296573"/>
              <a:gd name="connsiteY1" fmla="*/ 10478 h 6953794"/>
              <a:gd name="connsiteX2" fmla="*/ 6796464 w 8296573"/>
              <a:gd name="connsiteY2" fmla="*/ 6893938 h 6953794"/>
              <a:gd name="connsiteX3" fmla="*/ 0 w 8296573"/>
              <a:gd name="connsiteY3" fmla="*/ 6953794 h 6953794"/>
              <a:gd name="connsiteX4" fmla="*/ 43543 w 8296573"/>
              <a:gd name="connsiteY4" fmla="*/ 0 h 6953794"/>
              <a:gd name="connsiteX0" fmla="*/ 43543 w 8296573"/>
              <a:gd name="connsiteY0" fmla="*/ 0 h 6953794"/>
              <a:gd name="connsiteX1" fmla="*/ 8296573 w 8296573"/>
              <a:gd name="connsiteY1" fmla="*/ 10478 h 6953794"/>
              <a:gd name="connsiteX2" fmla="*/ 6796464 w 8296573"/>
              <a:gd name="connsiteY2" fmla="*/ 6893938 h 6953794"/>
              <a:gd name="connsiteX3" fmla="*/ 0 w 8296573"/>
              <a:gd name="connsiteY3" fmla="*/ 6953794 h 6953794"/>
              <a:gd name="connsiteX4" fmla="*/ 43543 w 8296573"/>
              <a:gd name="connsiteY4" fmla="*/ 0 h 6953794"/>
              <a:gd name="connsiteX0" fmla="*/ 43543 w 8296573"/>
              <a:gd name="connsiteY0" fmla="*/ 0 h 6953794"/>
              <a:gd name="connsiteX1" fmla="*/ 8296573 w 8296573"/>
              <a:gd name="connsiteY1" fmla="*/ 10478 h 6953794"/>
              <a:gd name="connsiteX2" fmla="*/ 6796464 w 8296573"/>
              <a:gd name="connsiteY2" fmla="*/ 6893938 h 6953794"/>
              <a:gd name="connsiteX3" fmla="*/ 0 w 8296573"/>
              <a:gd name="connsiteY3" fmla="*/ 6953794 h 6953794"/>
              <a:gd name="connsiteX4" fmla="*/ 43543 w 8296573"/>
              <a:gd name="connsiteY4" fmla="*/ 0 h 6953794"/>
              <a:gd name="connsiteX0" fmla="*/ 43543 w 8685015"/>
              <a:gd name="connsiteY0" fmla="*/ 0 h 6953794"/>
              <a:gd name="connsiteX1" fmla="*/ 8296573 w 8685015"/>
              <a:gd name="connsiteY1" fmla="*/ 10478 h 6953794"/>
              <a:gd name="connsiteX2" fmla="*/ 7285264 w 8685015"/>
              <a:gd name="connsiteY2" fmla="*/ 4606609 h 6953794"/>
              <a:gd name="connsiteX3" fmla="*/ 6796464 w 8685015"/>
              <a:gd name="connsiteY3" fmla="*/ 6893938 h 6953794"/>
              <a:gd name="connsiteX4" fmla="*/ 0 w 8685015"/>
              <a:gd name="connsiteY4" fmla="*/ 6953794 h 6953794"/>
              <a:gd name="connsiteX5" fmla="*/ 43543 w 8685015"/>
              <a:gd name="connsiteY5" fmla="*/ 0 h 6953794"/>
              <a:gd name="connsiteX0" fmla="*/ 43543 w 8685015"/>
              <a:gd name="connsiteY0" fmla="*/ 0 h 6953794"/>
              <a:gd name="connsiteX1" fmla="*/ 8296573 w 8685015"/>
              <a:gd name="connsiteY1" fmla="*/ 10478 h 6953794"/>
              <a:gd name="connsiteX2" fmla="*/ 7285264 w 8685015"/>
              <a:gd name="connsiteY2" fmla="*/ 4606609 h 6953794"/>
              <a:gd name="connsiteX3" fmla="*/ 6796464 w 8685015"/>
              <a:gd name="connsiteY3" fmla="*/ 6893938 h 6953794"/>
              <a:gd name="connsiteX4" fmla="*/ 0 w 8685015"/>
              <a:gd name="connsiteY4" fmla="*/ 6953794 h 6953794"/>
              <a:gd name="connsiteX5" fmla="*/ 43543 w 8685015"/>
              <a:gd name="connsiteY5" fmla="*/ 0 h 6953794"/>
              <a:gd name="connsiteX0" fmla="*/ 43543 w 8296573"/>
              <a:gd name="connsiteY0" fmla="*/ 0 h 6953794"/>
              <a:gd name="connsiteX1" fmla="*/ 8296573 w 8296573"/>
              <a:gd name="connsiteY1" fmla="*/ 10478 h 6953794"/>
              <a:gd name="connsiteX2" fmla="*/ 7285264 w 8296573"/>
              <a:gd name="connsiteY2" fmla="*/ 4606609 h 6953794"/>
              <a:gd name="connsiteX3" fmla="*/ 6796464 w 8296573"/>
              <a:gd name="connsiteY3" fmla="*/ 6893938 h 6953794"/>
              <a:gd name="connsiteX4" fmla="*/ 0 w 8296573"/>
              <a:gd name="connsiteY4" fmla="*/ 6953794 h 6953794"/>
              <a:gd name="connsiteX5" fmla="*/ 43543 w 8296573"/>
              <a:gd name="connsiteY5" fmla="*/ 0 h 6953794"/>
              <a:gd name="connsiteX0" fmla="*/ 43543 w 8290223"/>
              <a:gd name="connsiteY0" fmla="*/ 0 h 6953794"/>
              <a:gd name="connsiteX1" fmla="*/ 8290223 w 8290223"/>
              <a:gd name="connsiteY1" fmla="*/ 13653 h 6953794"/>
              <a:gd name="connsiteX2" fmla="*/ 7285264 w 8290223"/>
              <a:gd name="connsiteY2" fmla="*/ 4606609 h 6953794"/>
              <a:gd name="connsiteX3" fmla="*/ 6796464 w 8290223"/>
              <a:gd name="connsiteY3" fmla="*/ 6893938 h 6953794"/>
              <a:gd name="connsiteX4" fmla="*/ 0 w 8290223"/>
              <a:gd name="connsiteY4" fmla="*/ 6953794 h 6953794"/>
              <a:gd name="connsiteX5" fmla="*/ 43543 w 8290223"/>
              <a:gd name="connsiteY5" fmla="*/ 0 h 6953794"/>
              <a:gd name="connsiteX0" fmla="*/ 43543 w 8287048"/>
              <a:gd name="connsiteY0" fmla="*/ 0 h 6953794"/>
              <a:gd name="connsiteX1" fmla="*/ 8287048 w 8287048"/>
              <a:gd name="connsiteY1" fmla="*/ 13653 h 6953794"/>
              <a:gd name="connsiteX2" fmla="*/ 7285264 w 8287048"/>
              <a:gd name="connsiteY2" fmla="*/ 4606609 h 6953794"/>
              <a:gd name="connsiteX3" fmla="*/ 6796464 w 8287048"/>
              <a:gd name="connsiteY3" fmla="*/ 6893938 h 6953794"/>
              <a:gd name="connsiteX4" fmla="*/ 0 w 8287048"/>
              <a:gd name="connsiteY4" fmla="*/ 6953794 h 6953794"/>
              <a:gd name="connsiteX5" fmla="*/ 43543 w 8287048"/>
              <a:gd name="connsiteY5" fmla="*/ 0 h 6953794"/>
              <a:gd name="connsiteX0" fmla="*/ 43543 w 8283873"/>
              <a:gd name="connsiteY0" fmla="*/ 0 h 6953794"/>
              <a:gd name="connsiteX1" fmla="*/ 8283873 w 8283873"/>
              <a:gd name="connsiteY1" fmla="*/ 13653 h 6953794"/>
              <a:gd name="connsiteX2" fmla="*/ 7285264 w 8283873"/>
              <a:gd name="connsiteY2" fmla="*/ 4606609 h 6953794"/>
              <a:gd name="connsiteX3" fmla="*/ 6796464 w 8283873"/>
              <a:gd name="connsiteY3" fmla="*/ 6893938 h 6953794"/>
              <a:gd name="connsiteX4" fmla="*/ 0 w 8283873"/>
              <a:gd name="connsiteY4" fmla="*/ 6953794 h 6953794"/>
              <a:gd name="connsiteX5" fmla="*/ 43543 w 8283873"/>
              <a:gd name="connsiteY5" fmla="*/ 0 h 6953794"/>
              <a:gd name="connsiteX0" fmla="*/ 43543 w 8283873"/>
              <a:gd name="connsiteY0" fmla="*/ 0 h 6953794"/>
              <a:gd name="connsiteX1" fmla="*/ 8283873 w 8283873"/>
              <a:gd name="connsiteY1" fmla="*/ 13653 h 6953794"/>
              <a:gd name="connsiteX2" fmla="*/ 7285264 w 8283873"/>
              <a:gd name="connsiteY2" fmla="*/ 4606609 h 6953794"/>
              <a:gd name="connsiteX3" fmla="*/ 6798845 w 8283873"/>
              <a:gd name="connsiteY3" fmla="*/ 6896319 h 6953794"/>
              <a:gd name="connsiteX4" fmla="*/ 0 w 8283873"/>
              <a:gd name="connsiteY4" fmla="*/ 6953794 h 6953794"/>
              <a:gd name="connsiteX5" fmla="*/ 43543 w 8283873"/>
              <a:gd name="connsiteY5" fmla="*/ 0 h 6953794"/>
              <a:gd name="connsiteX0" fmla="*/ 43543 w 8283873"/>
              <a:gd name="connsiteY0" fmla="*/ 0 h 6953794"/>
              <a:gd name="connsiteX1" fmla="*/ 8283873 w 8283873"/>
              <a:gd name="connsiteY1" fmla="*/ 13653 h 6953794"/>
              <a:gd name="connsiteX2" fmla="*/ 7285264 w 8283873"/>
              <a:gd name="connsiteY2" fmla="*/ 4606609 h 6953794"/>
              <a:gd name="connsiteX3" fmla="*/ 6803607 w 8283873"/>
              <a:gd name="connsiteY3" fmla="*/ 6896319 h 6953794"/>
              <a:gd name="connsiteX4" fmla="*/ 0 w 8283873"/>
              <a:gd name="connsiteY4" fmla="*/ 6953794 h 6953794"/>
              <a:gd name="connsiteX5" fmla="*/ 43543 w 8283873"/>
              <a:gd name="connsiteY5" fmla="*/ 0 h 6953794"/>
              <a:gd name="connsiteX0" fmla="*/ 43543 w 8283873"/>
              <a:gd name="connsiteY0" fmla="*/ 0 h 6953794"/>
              <a:gd name="connsiteX1" fmla="*/ 8283873 w 8283873"/>
              <a:gd name="connsiteY1" fmla="*/ 13653 h 6953794"/>
              <a:gd name="connsiteX2" fmla="*/ 7285264 w 8283873"/>
              <a:gd name="connsiteY2" fmla="*/ 4606609 h 6953794"/>
              <a:gd name="connsiteX3" fmla="*/ 6805988 w 8283873"/>
              <a:gd name="connsiteY3" fmla="*/ 6896319 h 6953794"/>
              <a:gd name="connsiteX4" fmla="*/ 0 w 8283873"/>
              <a:gd name="connsiteY4" fmla="*/ 6953794 h 6953794"/>
              <a:gd name="connsiteX5" fmla="*/ 43543 w 8283873"/>
              <a:gd name="connsiteY5" fmla="*/ 0 h 695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3873" h="6953794">
                <a:moveTo>
                  <a:pt x="43543" y="0"/>
                </a:moveTo>
                <a:lnTo>
                  <a:pt x="8283873" y="13653"/>
                </a:lnTo>
                <a:cubicBezTo>
                  <a:pt x="8058266" y="1010021"/>
                  <a:pt x="7535282" y="3459366"/>
                  <a:pt x="7285264" y="4606609"/>
                </a:cubicBezTo>
                <a:cubicBezTo>
                  <a:pt x="7035246" y="5753852"/>
                  <a:pt x="7067699" y="5659302"/>
                  <a:pt x="6805988" y="6896319"/>
                </a:cubicBezTo>
                <a:lnTo>
                  <a:pt x="0" y="6953794"/>
                </a:lnTo>
                <a:lnTo>
                  <a:pt x="4354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lIns="0" rIns="2880000"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5" name="Author">
            <a:extLst>
              <a:ext uri="{FF2B5EF4-FFF2-40B4-BE49-F238E27FC236}">
                <a16:creationId xmlns:a16="http://schemas.microsoft.com/office/drawing/2014/main" id="{C7D1AF63-7590-44C3-8D08-21CFB659E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3038" y="2996307"/>
            <a:ext cx="4205205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0BE7FE9-F330-4925-A6C7-F7272377C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3040" y="1484439"/>
            <a:ext cx="4205204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11B62BE2-76C3-41B9-B480-F5136737E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8097" y="-19881"/>
            <a:ext cx="2186168" cy="5882201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8917" h="6931332">
                <a:moveTo>
                  <a:pt x="0" y="5488"/>
                </a:moveTo>
                <a:lnTo>
                  <a:pt x="8728917" y="0"/>
                </a:lnTo>
                <a:lnTo>
                  <a:pt x="6308106" y="3281570"/>
                </a:lnTo>
                <a:lnTo>
                  <a:pt x="3634713" y="6931332"/>
                </a:lnTo>
                <a:lnTo>
                  <a:pt x="3634694" y="6931332"/>
                </a:lnTo>
                <a:lnTo>
                  <a:pt x="3688177" y="6851302"/>
                </a:lnTo>
                <a:cubicBezTo>
                  <a:pt x="4233966" y="5992607"/>
                  <a:pt x="4467716" y="5293590"/>
                  <a:pt x="3814962" y="4380390"/>
                </a:cubicBezTo>
                <a:cubicBezTo>
                  <a:pt x="3118691" y="3406311"/>
                  <a:pt x="2760010" y="3257671"/>
                  <a:pt x="2354196" y="2681701"/>
                </a:cubicBezTo>
                <a:lnTo>
                  <a:pt x="0" y="5488"/>
                </a:lnTo>
                <a:close/>
              </a:path>
            </a:pathLst>
          </a:custGeom>
          <a:gradFill>
            <a:gsLst>
              <a:gs pos="74000">
                <a:schemeClr val="accent1">
                  <a:lumMod val="75000"/>
                  <a:alpha val="85000"/>
                </a:schemeClr>
              </a:gs>
              <a:gs pos="59000">
                <a:schemeClr val="accent1">
                  <a:alpha val="85000"/>
                </a:schemeClr>
              </a:gs>
              <a:gs pos="2000">
                <a:schemeClr val="accent4">
                  <a:alpha val="90000"/>
                </a:schemeClr>
              </a:gs>
            </a:gsLst>
            <a:lin ang="2100000" scaled="0"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75FE9D2-28C0-7C41-8BC7-9EAA5B1FD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98732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personalizável 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/>
          <p:cNvSpPr>
            <a:spLocks noGrp="1"/>
          </p:cNvSpPr>
          <p:nvPr>
            <p:ph type="pic" sz="quarter" idx="19" hasCustomPrompt="1"/>
          </p:nvPr>
        </p:nvSpPr>
        <p:spPr>
          <a:xfrm>
            <a:off x="-50369" y="-26807"/>
            <a:ext cx="7631258" cy="6919641"/>
          </a:xfrm>
          <a:custGeom>
            <a:avLst/>
            <a:gdLst>
              <a:gd name="connsiteX0" fmla="*/ 0 w 8879641"/>
              <a:gd name="connsiteY0" fmla="*/ 0 h 6865938"/>
              <a:gd name="connsiteX1" fmla="*/ 8879641 w 8879641"/>
              <a:gd name="connsiteY1" fmla="*/ 0 h 6865938"/>
              <a:gd name="connsiteX2" fmla="*/ 8879641 w 8879641"/>
              <a:gd name="connsiteY2" fmla="*/ 6865938 h 6865938"/>
              <a:gd name="connsiteX3" fmla="*/ 0 w 8879641"/>
              <a:gd name="connsiteY3" fmla="*/ 6865938 h 6865938"/>
              <a:gd name="connsiteX4" fmla="*/ 0 w 8879641"/>
              <a:gd name="connsiteY4" fmla="*/ 0 h 6865938"/>
              <a:gd name="connsiteX0" fmla="*/ 0 w 8879641"/>
              <a:gd name="connsiteY0" fmla="*/ 0 h 6865938"/>
              <a:gd name="connsiteX1" fmla="*/ 7644729 w 8879641"/>
              <a:gd name="connsiteY1" fmla="*/ 9427 h 6865938"/>
              <a:gd name="connsiteX2" fmla="*/ 8879641 w 8879641"/>
              <a:gd name="connsiteY2" fmla="*/ 6865938 h 6865938"/>
              <a:gd name="connsiteX3" fmla="*/ 0 w 8879641"/>
              <a:gd name="connsiteY3" fmla="*/ 6865938 h 6865938"/>
              <a:gd name="connsiteX4" fmla="*/ 0 w 8879641"/>
              <a:gd name="connsiteY4" fmla="*/ 0 h 6865938"/>
              <a:gd name="connsiteX0" fmla="*/ 0 w 7644729"/>
              <a:gd name="connsiteY0" fmla="*/ 0 h 6865938"/>
              <a:gd name="connsiteX1" fmla="*/ 7644729 w 7644729"/>
              <a:gd name="connsiteY1" fmla="*/ 9427 h 6865938"/>
              <a:gd name="connsiteX2" fmla="*/ 6928292 w 7644729"/>
              <a:gd name="connsiteY2" fmla="*/ 6847084 h 6865938"/>
              <a:gd name="connsiteX3" fmla="*/ 0 w 7644729"/>
              <a:gd name="connsiteY3" fmla="*/ 6865938 h 6865938"/>
              <a:gd name="connsiteX4" fmla="*/ 0 w 7644729"/>
              <a:gd name="connsiteY4" fmla="*/ 0 h 6865938"/>
              <a:gd name="connsiteX0" fmla="*/ 0 w 7644729"/>
              <a:gd name="connsiteY0" fmla="*/ 0 h 6865938"/>
              <a:gd name="connsiteX1" fmla="*/ 7644729 w 7644729"/>
              <a:gd name="connsiteY1" fmla="*/ 9427 h 6865938"/>
              <a:gd name="connsiteX2" fmla="*/ 7088548 w 7644729"/>
              <a:gd name="connsiteY2" fmla="*/ 6809376 h 6865938"/>
              <a:gd name="connsiteX3" fmla="*/ 0 w 7644729"/>
              <a:gd name="connsiteY3" fmla="*/ 6865938 h 6865938"/>
              <a:gd name="connsiteX4" fmla="*/ 0 w 7644729"/>
              <a:gd name="connsiteY4" fmla="*/ 0 h 6865938"/>
              <a:gd name="connsiteX0" fmla="*/ 0 w 7804985"/>
              <a:gd name="connsiteY0" fmla="*/ 0 h 6865938"/>
              <a:gd name="connsiteX1" fmla="*/ 7804985 w 7804985"/>
              <a:gd name="connsiteY1" fmla="*/ 0 h 6865938"/>
              <a:gd name="connsiteX2" fmla="*/ 7088548 w 7804985"/>
              <a:gd name="connsiteY2" fmla="*/ 6809376 h 6865938"/>
              <a:gd name="connsiteX3" fmla="*/ 0 w 7804985"/>
              <a:gd name="connsiteY3" fmla="*/ 6865938 h 6865938"/>
              <a:gd name="connsiteX4" fmla="*/ 0 w 7804985"/>
              <a:gd name="connsiteY4" fmla="*/ 0 h 6865938"/>
              <a:gd name="connsiteX0" fmla="*/ 0 w 7804985"/>
              <a:gd name="connsiteY0" fmla="*/ 0 h 6884790"/>
              <a:gd name="connsiteX1" fmla="*/ 7804985 w 7804985"/>
              <a:gd name="connsiteY1" fmla="*/ 0 h 6884790"/>
              <a:gd name="connsiteX2" fmla="*/ 7022560 w 7804985"/>
              <a:gd name="connsiteY2" fmla="*/ 6884790 h 6884790"/>
              <a:gd name="connsiteX3" fmla="*/ 0 w 7804985"/>
              <a:gd name="connsiteY3" fmla="*/ 6865938 h 6884790"/>
              <a:gd name="connsiteX4" fmla="*/ 0 w 7804985"/>
              <a:gd name="connsiteY4" fmla="*/ 0 h 6884790"/>
              <a:gd name="connsiteX0" fmla="*/ 0 w 7578742"/>
              <a:gd name="connsiteY0" fmla="*/ 0 h 6884790"/>
              <a:gd name="connsiteX1" fmla="*/ 7578742 w 7578742"/>
              <a:gd name="connsiteY1" fmla="*/ 9427 h 6884790"/>
              <a:gd name="connsiteX2" fmla="*/ 7022560 w 7578742"/>
              <a:gd name="connsiteY2" fmla="*/ 6884790 h 6884790"/>
              <a:gd name="connsiteX3" fmla="*/ 0 w 7578742"/>
              <a:gd name="connsiteY3" fmla="*/ 6865938 h 6884790"/>
              <a:gd name="connsiteX4" fmla="*/ 0 w 7578742"/>
              <a:gd name="connsiteY4" fmla="*/ 0 h 6884790"/>
              <a:gd name="connsiteX0" fmla="*/ 0 w 7578742"/>
              <a:gd name="connsiteY0" fmla="*/ 0 h 6894217"/>
              <a:gd name="connsiteX1" fmla="*/ 7578742 w 7578742"/>
              <a:gd name="connsiteY1" fmla="*/ 9427 h 6894217"/>
              <a:gd name="connsiteX2" fmla="*/ 6928292 w 7578742"/>
              <a:gd name="connsiteY2" fmla="*/ 6894217 h 6894217"/>
              <a:gd name="connsiteX3" fmla="*/ 0 w 7578742"/>
              <a:gd name="connsiteY3" fmla="*/ 6865938 h 6894217"/>
              <a:gd name="connsiteX4" fmla="*/ 0 w 7578742"/>
              <a:gd name="connsiteY4" fmla="*/ 0 h 6894217"/>
              <a:gd name="connsiteX0" fmla="*/ 0 w 7616449"/>
              <a:gd name="connsiteY0" fmla="*/ 0 h 6894217"/>
              <a:gd name="connsiteX1" fmla="*/ 7616449 w 7616449"/>
              <a:gd name="connsiteY1" fmla="*/ 9427 h 6894217"/>
              <a:gd name="connsiteX2" fmla="*/ 6928292 w 7616449"/>
              <a:gd name="connsiteY2" fmla="*/ 6894217 h 6894217"/>
              <a:gd name="connsiteX3" fmla="*/ 0 w 7616449"/>
              <a:gd name="connsiteY3" fmla="*/ 6865938 h 6894217"/>
              <a:gd name="connsiteX4" fmla="*/ 0 w 7616449"/>
              <a:gd name="connsiteY4" fmla="*/ 0 h 6894217"/>
              <a:gd name="connsiteX0" fmla="*/ 0 w 7578349"/>
              <a:gd name="connsiteY0" fmla="*/ 0 h 6894217"/>
              <a:gd name="connsiteX1" fmla="*/ 7578349 w 7578349"/>
              <a:gd name="connsiteY1" fmla="*/ 9427 h 6894217"/>
              <a:gd name="connsiteX2" fmla="*/ 6928292 w 7578349"/>
              <a:gd name="connsiteY2" fmla="*/ 6894217 h 6894217"/>
              <a:gd name="connsiteX3" fmla="*/ 0 w 7578349"/>
              <a:gd name="connsiteY3" fmla="*/ 6865938 h 6894217"/>
              <a:gd name="connsiteX4" fmla="*/ 0 w 7578349"/>
              <a:gd name="connsiteY4" fmla="*/ 0 h 6894217"/>
              <a:gd name="connsiteX0" fmla="*/ 0 w 7578349"/>
              <a:gd name="connsiteY0" fmla="*/ 0 h 6875167"/>
              <a:gd name="connsiteX1" fmla="*/ 7578349 w 7578349"/>
              <a:gd name="connsiteY1" fmla="*/ 9427 h 6875167"/>
              <a:gd name="connsiteX2" fmla="*/ 6909242 w 7578349"/>
              <a:gd name="connsiteY2" fmla="*/ 6875167 h 6875167"/>
              <a:gd name="connsiteX3" fmla="*/ 0 w 7578349"/>
              <a:gd name="connsiteY3" fmla="*/ 6865938 h 6875167"/>
              <a:gd name="connsiteX4" fmla="*/ 0 w 7578349"/>
              <a:gd name="connsiteY4" fmla="*/ 0 h 6875167"/>
              <a:gd name="connsiteX0" fmla="*/ 0 w 7578349"/>
              <a:gd name="connsiteY0" fmla="*/ 0 h 6875167"/>
              <a:gd name="connsiteX1" fmla="*/ 7578349 w 7578349"/>
              <a:gd name="connsiteY1" fmla="*/ 9427 h 6875167"/>
              <a:gd name="connsiteX2" fmla="*/ 6914005 w 7578349"/>
              <a:gd name="connsiteY2" fmla="*/ 6875167 h 6875167"/>
              <a:gd name="connsiteX3" fmla="*/ 0 w 7578349"/>
              <a:gd name="connsiteY3" fmla="*/ 6865938 h 6875167"/>
              <a:gd name="connsiteX4" fmla="*/ 0 w 7578349"/>
              <a:gd name="connsiteY4" fmla="*/ 0 h 6875167"/>
              <a:gd name="connsiteX0" fmla="*/ 0 w 7578349"/>
              <a:gd name="connsiteY0" fmla="*/ 0 h 6875167"/>
              <a:gd name="connsiteX1" fmla="*/ 7578349 w 7578349"/>
              <a:gd name="connsiteY1" fmla="*/ 9427 h 6875167"/>
              <a:gd name="connsiteX2" fmla="*/ 6914005 w 7578349"/>
              <a:gd name="connsiteY2" fmla="*/ 6875167 h 6875167"/>
              <a:gd name="connsiteX3" fmla="*/ 0 w 7578349"/>
              <a:gd name="connsiteY3" fmla="*/ 6865938 h 6875167"/>
              <a:gd name="connsiteX4" fmla="*/ 0 w 7578349"/>
              <a:gd name="connsiteY4" fmla="*/ 0 h 6875167"/>
              <a:gd name="connsiteX0" fmla="*/ 0 w 7583111"/>
              <a:gd name="connsiteY0" fmla="*/ 0 h 6875167"/>
              <a:gd name="connsiteX1" fmla="*/ 7583111 w 7583111"/>
              <a:gd name="connsiteY1" fmla="*/ 4665 h 6875167"/>
              <a:gd name="connsiteX2" fmla="*/ 6914005 w 7583111"/>
              <a:gd name="connsiteY2" fmla="*/ 6875167 h 6875167"/>
              <a:gd name="connsiteX3" fmla="*/ 0 w 7583111"/>
              <a:gd name="connsiteY3" fmla="*/ 6865938 h 6875167"/>
              <a:gd name="connsiteX4" fmla="*/ 0 w 7583111"/>
              <a:gd name="connsiteY4" fmla="*/ 0 h 6875167"/>
              <a:gd name="connsiteX0" fmla="*/ 0 w 7578349"/>
              <a:gd name="connsiteY0" fmla="*/ 0 h 6875167"/>
              <a:gd name="connsiteX1" fmla="*/ 7578349 w 7578349"/>
              <a:gd name="connsiteY1" fmla="*/ 4665 h 6875167"/>
              <a:gd name="connsiteX2" fmla="*/ 6914005 w 7578349"/>
              <a:gd name="connsiteY2" fmla="*/ 6875167 h 6875167"/>
              <a:gd name="connsiteX3" fmla="*/ 0 w 7578349"/>
              <a:gd name="connsiteY3" fmla="*/ 6865938 h 6875167"/>
              <a:gd name="connsiteX4" fmla="*/ 0 w 7578349"/>
              <a:gd name="connsiteY4" fmla="*/ 0 h 6875167"/>
              <a:gd name="connsiteX0" fmla="*/ 0 w 7578349"/>
              <a:gd name="connsiteY0" fmla="*/ 0 h 6875167"/>
              <a:gd name="connsiteX1" fmla="*/ 7578349 w 7578349"/>
              <a:gd name="connsiteY1" fmla="*/ 4665 h 6875167"/>
              <a:gd name="connsiteX2" fmla="*/ 6914005 w 7578349"/>
              <a:gd name="connsiteY2" fmla="*/ 6875167 h 6875167"/>
              <a:gd name="connsiteX3" fmla="*/ 0 w 7578349"/>
              <a:gd name="connsiteY3" fmla="*/ 6865938 h 6875167"/>
              <a:gd name="connsiteX4" fmla="*/ 0 w 7578349"/>
              <a:gd name="connsiteY4" fmla="*/ 0 h 6875167"/>
              <a:gd name="connsiteX0" fmla="*/ 0 w 7559299"/>
              <a:gd name="connsiteY0" fmla="*/ 0 h 6875167"/>
              <a:gd name="connsiteX1" fmla="*/ 7559299 w 7559299"/>
              <a:gd name="connsiteY1" fmla="*/ 17365 h 6875167"/>
              <a:gd name="connsiteX2" fmla="*/ 6914005 w 7559299"/>
              <a:gd name="connsiteY2" fmla="*/ 6875167 h 6875167"/>
              <a:gd name="connsiteX3" fmla="*/ 0 w 7559299"/>
              <a:gd name="connsiteY3" fmla="*/ 6865938 h 6875167"/>
              <a:gd name="connsiteX4" fmla="*/ 0 w 7559299"/>
              <a:gd name="connsiteY4" fmla="*/ 0 h 6875167"/>
              <a:gd name="connsiteX0" fmla="*/ 0 w 7565649"/>
              <a:gd name="connsiteY0" fmla="*/ 0 h 6875167"/>
              <a:gd name="connsiteX1" fmla="*/ 7565649 w 7565649"/>
              <a:gd name="connsiteY1" fmla="*/ 17365 h 6875167"/>
              <a:gd name="connsiteX2" fmla="*/ 6914005 w 7565649"/>
              <a:gd name="connsiteY2" fmla="*/ 6875167 h 6875167"/>
              <a:gd name="connsiteX3" fmla="*/ 0 w 7565649"/>
              <a:gd name="connsiteY3" fmla="*/ 6865938 h 6875167"/>
              <a:gd name="connsiteX4" fmla="*/ 0 w 7565649"/>
              <a:gd name="connsiteY4" fmla="*/ 0 h 6875167"/>
              <a:gd name="connsiteX0" fmla="*/ 0 w 7580889"/>
              <a:gd name="connsiteY0" fmla="*/ 0 h 6875167"/>
              <a:gd name="connsiteX1" fmla="*/ 7580889 w 7580889"/>
              <a:gd name="connsiteY1" fmla="*/ 7205 h 6875167"/>
              <a:gd name="connsiteX2" fmla="*/ 6914005 w 7580889"/>
              <a:gd name="connsiteY2" fmla="*/ 6875167 h 6875167"/>
              <a:gd name="connsiteX3" fmla="*/ 0 w 7580889"/>
              <a:gd name="connsiteY3" fmla="*/ 6865938 h 6875167"/>
              <a:gd name="connsiteX4" fmla="*/ 0 w 7580889"/>
              <a:gd name="connsiteY4" fmla="*/ 0 h 6875167"/>
              <a:gd name="connsiteX0" fmla="*/ 0 w 7596129"/>
              <a:gd name="connsiteY0" fmla="*/ 0 h 6885327"/>
              <a:gd name="connsiteX1" fmla="*/ 7596129 w 7596129"/>
              <a:gd name="connsiteY1" fmla="*/ 17365 h 6885327"/>
              <a:gd name="connsiteX2" fmla="*/ 6929245 w 7596129"/>
              <a:gd name="connsiteY2" fmla="*/ 6885327 h 6885327"/>
              <a:gd name="connsiteX3" fmla="*/ 15240 w 7596129"/>
              <a:gd name="connsiteY3" fmla="*/ 6876098 h 6885327"/>
              <a:gd name="connsiteX4" fmla="*/ 0 w 7596129"/>
              <a:gd name="connsiteY4" fmla="*/ 0 h 6885327"/>
              <a:gd name="connsiteX0" fmla="*/ 10886 w 7607015"/>
              <a:gd name="connsiteY0" fmla="*/ 0 h 6910932"/>
              <a:gd name="connsiteX1" fmla="*/ 7607015 w 7607015"/>
              <a:gd name="connsiteY1" fmla="*/ 17365 h 6910932"/>
              <a:gd name="connsiteX2" fmla="*/ 6940131 w 7607015"/>
              <a:gd name="connsiteY2" fmla="*/ 6885327 h 6910932"/>
              <a:gd name="connsiteX3" fmla="*/ 0 w 7607015"/>
              <a:gd name="connsiteY3" fmla="*/ 6910932 h 6910932"/>
              <a:gd name="connsiteX4" fmla="*/ 10886 w 7607015"/>
              <a:gd name="connsiteY4" fmla="*/ 0 h 6910932"/>
              <a:gd name="connsiteX0" fmla="*/ 294 w 7631258"/>
              <a:gd name="connsiteY0" fmla="*/ 0 h 6919641"/>
              <a:gd name="connsiteX1" fmla="*/ 7631258 w 7631258"/>
              <a:gd name="connsiteY1" fmla="*/ 26074 h 6919641"/>
              <a:gd name="connsiteX2" fmla="*/ 6964374 w 7631258"/>
              <a:gd name="connsiteY2" fmla="*/ 6894036 h 6919641"/>
              <a:gd name="connsiteX3" fmla="*/ 24243 w 7631258"/>
              <a:gd name="connsiteY3" fmla="*/ 6919641 h 6919641"/>
              <a:gd name="connsiteX4" fmla="*/ 294 w 7631258"/>
              <a:gd name="connsiteY4" fmla="*/ 0 h 691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1258" h="6919641">
                <a:moveTo>
                  <a:pt x="294" y="0"/>
                </a:moveTo>
                <a:lnTo>
                  <a:pt x="7631258" y="26074"/>
                </a:lnTo>
                <a:cubicBezTo>
                  <a:pt x="7409810" y="2314654"/>
                  <a:pt x="7195347" y="4595931"/>
                  <a:pt x="6964374" y="6894036"/>
                </a:cubicBezTo>
                <a:lnTo>
                  <a:pt x="24243" y="6919641"/>
                </a:lnTo>
                <a:cubicBezTo>
                  <a:pt x="27872" y="4615997"/>
                  <a:pt x="-3335" y="2303644"/>
                  <a:pt x="294" y="0"/>
                </a:cubicBezTo>
                <a:close/>
              </a:path>
            </a:pathLst>
          </a:custGeom>
        </p:spPr>
        <p:txBody>
          <a:bodyPr rIns="2952000" anchor="ctr" anchorCtr="1"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B13D89-FAB4-41A1-BD0F-9332881EA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98" y="22949"/>
            <a:ext cx="5277256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0C9ECC-6F61-4615-88E2-E92647EA9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98" y="-8686"/>
            <a:ext cx="5286683" cy="6885327"/>
          </a:xfrm>
          <a:prstGeom prst="rect">
            <a:avLst/>
          </a:prstGeom>
        </p:spPr>
      </p:pic>
      <p:sp>
        <p:nvSpPr>
          <p:cNvPr id="9" name="Text Placeholder 70"/>
          <p:cNvSpPr>
            <a:spLocks noGrp="1"/>
          </p:cNvSpPr>
          <p:nvPr>
            <p:ph type="body" sz="quarter" idx="10" hasCustomPrompt="1"/>
          </p:nvPr>
        </p:nvSpPr>
        <p:spPr>
          <a:xfrm>
            <a:off x="5136574" y="-8686"/>
            <a:ext cx="2448104" cy="5583285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7220859 w 9641670"/>
              <a:gd name="connsiteY2" fmla="*/ 3291986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4727715 w 9641670"/>
              <a:gd name="connsiteY6" fmla="*/ 4390806 h 6941748"/>
              <a:gd name="connsiteX7" fmla="*/ 3266949 w 9641670"/>
              <a:gd name="connsiteY7" fmla="*/ 2692117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4727715 w 9641670"/>
              <a:gd name="connsiteY6" fmla="*/ 4390806 h 6941748"/>
              <a:gd name="connsiteX7" fmla="*/ 3266949 w 9641670"/>
              <a:gd name="connsiteY7" fmla="*/ 2692117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4727715 w 9641670"/>
              <a:gd name="connsiteY6" fmla="*/ 4390806 h 6941748"/>
              <a:gd name="connsiteX7" fmla="*/ 5683059 w 9641670"/>
              <a:gd name="connsiteY7" fmla="*/ 2389950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4727715 w 9641670"/>
              <a:gd name="connsiteY6" fmla="*/ 4390806 h 6941748"/>
              <a:gd name="connsiteX7" fmla="*/ 3589098 w 9641670"/>
              <a:gd name="connsiteY7" fmla="*/ 2596695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6231070 w 9641670"/>
              <a:gd name="connsiteY6" fmla="*/ 4040927 h 6941748"/>
              <a:gd name="connsiteX7" fmla="*/ 3589098 w 9641670"/>
              <a:gd name="connsiteY7" fmla="*/ 2596695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6123688 w 9641670"/>
              <a:gd name="connsiteY6" fmla="*/ 4263578 h 6941748"/>
              <a:gd name="connsiteX7" fmla="*/ 3589098 w 9641670"/>
              <a:gd name="connsiteY7" fmla="*/ 2596695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4600930 w 9641670"/>
              <a:gd name="connsiteY5" fmla="*/ 6861718 h 6941748"/>
              <a:gd name="connsiteX6" fmla="*/ 6123688 w 9641670"/>
              <a:gd name="connsiteY6" fmla="*/ 4263578 h 6941748"/>
              <a:gd name="connsiteX7" fmla="*/ 3589098 w 9641670"/>
              <a:gd name="connsiteY7" fmla="*/ 2596695 h 6941748"/>
              <a:gd name="connsiteX8" fmla="*/ 0 w 9641670"/>
              <a:gd name="connsiteY8" fmla="*/ 0 h 6941748"/>
              <a:gd name="connsiteX0" fmla="*/ 0 w 9641670"/>
              <a:gd name="connsiteY0" fmla="*/ 0 h 6941748"/>
              <a:gd name="connsiteX1" fmla="*/ 9641670 w 9641670"/>
              <a:gd name="connsiteY1" fmla="*/ 10416 h 6941748"/>
              <a:gd name="connsiteX2" fmla="*/ 8670527 w 9641670"/>
              <a:gd name="connsiteY2" fmla="*/ 3005722 h 6941748"/>
              <a:gd name="connsiteX3" fmla="*/ 4547466 w 9641670"/>
              <a:gd name="connsiteY3" fmla="*/ 6941748 h 6941748"/>
              <a:gd name="connsiteX4" fmla="*/ 4547447 w 9641670"/>
              <a:gd name="connsiteY4" fmla="*/ 6941748 h 6941748"/>
              <a:gd name="connsiteX5" fmla="*/ 3204955 w 9641670"/>
              <a:gd name="connsiteY5" fmla="*/ 6273286 h 6941748"/>
              <a:gd name="connsiteX6" fmla="*/ 6123688 w 9641670"/>
              <a:gd name="connsiteY6" fmla="*/ 4263578 h 6941748"/>
              <a:gd name="connsiteX7" fmla="*/ 3589098 w 9641670"/>
              <a:gd name="connsiteY7" fmla="*/ 2596695 h 6941748"/>
              <a:gd name="connsiteX8" fmla="*/ 0 w 9641670"/>
              <a:gd name="connsiteY8" fmla="*/ 0 h 6941748"/>
              <a:gd name="connsiteX0" fmla="*/ 0 w 9641670"/>
              <a:gd name="connsiteY0" fmla="*/ 0 h 7100784"/>
              <a:gd name="connsiteX1" fmla="*/ 9641670 w 9641670"/>
              <a:gd name="connsiteY1" fmla="*/ 10416 h 7100784"/>
              <a:gd name="connsiteX2" fmla="*/ 8670527 w 9641670"/>
              <a:gd name="connsiteY2" fmla="*/ 3005722 h 7100784"/>
              <a:gd name="connsiteX3" fmla="*/ 4547466 w 9641670"/>
              <a:gd name="connsiteY3" fmla="*/ 6941748 h 7100784"/>
              <a:gd name="connsiteX4" fmla="*/ 2185032 w 9641670"/>
              <a:gd name="connsiteY4" fmla="*/ 7100784 h 7100784"/>
              <a:gd name="connsiteX5" fmla="*/ 3204955 w 9641670"/>
              <a:gd name="connsiteY5" fmla="*/ 6273286 h 7100784"/>
              <a:gd name="connsiteX6" fmla="*/ 6123688 w 9641670"/>
              <a:gd name="connsiteY6" fmla="*/ 4263578 h 7100784"/>
              <a:gd name="connsiteX7" fmla="*/ 3589098 w 9641670"/>
              <a:gd name="connsiteY7" fmla="*/ 2596695 h 7100784"/>
              <a:gd name="connsiteX8" fmla="*/ 0 w 9641670"/>
              <a:gd name="connsiteY8" fmla="*/ 0 h 7100784"/>
              <a:gd name="connsiteX0" fmla="*/ 0 w 9641670"/>
              <a:gd name="connsiteY0" fmla="*/ 0 h 7100784"/>
              <a:gd name="connsiteX1" fmla="*/ 9641670 w 9641670"/>
              <a:gd name="connsiteY1" fmla="*/ 10416 h 7100784"/>
              <a:gd name="connsiteX2" fmla="*/ 8670527 w 9641670"/>
              <a:gd name="connsiteY2" fmla="*/ 3005722 h 7100784"/>
              <a:gd name="connsiteX3" fmla="*/ 7446795 w 9641670"/>
              <a:gd name="connsiteY3" fmla="*/ 6830422 h 7100784"/>
              <a:gd name="connsiteX4" fmla="*/ 2185032 w 9641670"/>
              <a:gd name="connsiteY4" fmla="*/ 7100784 h 7100784"/>
              <a:gd name="connsiteX5" fmla="*/ 3204955 w 9641670"/>
              <a:gd name="connsiteY5" fmla="*/ 6273286 h 7100784"/>
              <a:gd name="connsiteX6" fmla="*/ 6123688 w 9641670"/>
              <a:gd name="connsiteY6" fmla="*/ 4263578 h 7100784"/>
              <a:gd name="connsiteX7" fmla="*/ 3589098 w 9641670"/>
              <a:gd name="connsiteY7" fmla="*/ 2596695 h 7100784"/>
              <a:gd name="connsiteX8" fmla="*/ 0 w 9641670"/>
              <a:gd name="connsiteY8" fmla="*/ 0 h 7100784"/>
              <a:gd name="connsiteX0" fmla="*/ 0 w 9641670"/>
              <a:gd name="connsiteY0" fmla="*/ 0 h 7100784"/>
              <a:gd name="connsiteX1" fmla="*/ 9641670 w 9641670"/>
              <a:gd name="connsiteY1" fmla="*/ 10416 h 7100784"/>
              <a:gd name="connsiteX2" fmla="*/ 8670527 w 9641670"/>
              <a:gd name="connsiteY2" fmla="*/ 3005722 h 7100784"/>
              <a:gd name="connsiteX3" fmla="*/ 7332701 w 9641670"/>
              <a:gd name="connsiteY3" fmla="*/ 6830422 h 7100784"/>
              <a:gd name="connsiteX4" fmla="*/ 2185032 w 9641670"/>
              <a:gd name="connsiteY4" fmla="*/ 7100784 h 7100784"/>
              <a:gd name="connsiteX5" fmla="*/ 3204955 w 9641670"/>
              <a:gd name="connsiteY5" fmla="*/ 6273286 h 7100784"/>
              <a:gd name="connsiteX6" fmla="*/ 6123688 w 9641670"/>
              <a:gd name="connsiteY6" fmla="*/ 4263578 h 7100784"/>
              <a:gd name="connsiteX7" fmla="*/ 3589098 w 9641670"/>
              <a:gd name="connsiteY7" fmla="*/ 2596695 h 7100784"/>
              <a:gd name="connsiteX8" fmla="*/ 0 w 9641670"/>
              <a:gd name="connsiteY8" fmla="*/ 0 h 7100784"/>
              <a:gd name="connsiteX0" fmla="*/ 0 w 9641670"/>
              <a:gd name="connsiteY0" fmla="*/ 0 h 7100784"/>
              <a:gd name="connsiteX1" fmla="*/ 9641670 w 9641670"/>
              <a:gd name="connsiteY1" fmla="*/ 10416 h 7100784"/>
              <a:gd name="connsiteX2" fmla="*/ 8670527 w 9641670"/>
              <a:gd name="connsiteY2" fmla="*/ 3005722 h 7100784"/>
              <a:gd name="connsiteX3" fmla="*/ 7117190 w 9641670"/>
              <a:gd name="connsiteY3" fmla="*/ 6830422 h 7100784"/>
              <a:gd name="connsiteX4" fmla="*/ 2185032 w 9641670"/>
              <a:gd name="connsiteY4" fmla="*/ 7100784 h 7100784"/>
              <a:gd name="connsiteX5" fmla="*/ 3204955 w 9641670"/>
              <a:gd name="connsiteY5" fmla="*/ 6273286 h 7100784"/>
              <a:gd name="connsiteX6" fmla="*/ 6123688 w 9641670"/>
              <a:gd name="connsiteY6" fmla="*/ 4263578 h 7100784"/>
              <a:gd name="connsiteX7" fmla="*/ 3589098 w 9641670"/>
              <a:gd name="connsiteY7" fmla="*/ 2596695 h 7100784"/>
              <a:gd name="connsiteX8" fmla="*/ 0 w 9641670"/>
              <a:gd name="connsiteY8" fmla="*/ 0 h 7100784"/>
              <a:gd name="connsiteX0" fmla="*/ 0 w 9641670"/>
              <a:gd name="connsiteY0" fmla="*/ 0 h 7100784"/>
              <a:gd name="connsiteX1" fmla="*/ 9641670 w 9641670"/>
              <a:gd name="connsiteY1" fmla="*/ 10416 h 7100784"/>
              <a:gd name="connsiteX2" fmla="*/ 8670527 w 9641670"/>
              <a:gd name="connsiteY2" fmla="*/ 3005722 h 7100784"/>
              <a:gd name="connsiteX3" fmla="*/ 7472150 w 9641670"/>
              <a:gd name="connsiteY3" fmla="*/ 6608876 h 7100784"/>
              <a:gd name="connsiteX4" fmla="*/ 2185032 w 9641670"/>
              <a:gd name="connsiteY4" fmla="*/ 7100784 h 7100784"/>
              <a:gd name="connsiteX5" fmla="*/ 3204955 w 9641670"/>
              <a:gd name="connsiteY5" fmla="*/ 6273286 h 7100784"/>
              <a:gd name="connsiteX6" fmla="*/ 6123688 w 9641670"/>
              <a:gd name="connsiteY6" fmla="*/ 4263578 h 7100784"/>
              <a:gd name="connsiteX7" fmla="*/ 3589098 w 9641670"/>
              <a:gd name="connsiteY7" fmla="*/ 2596695 h 7100784"/>
              <a:gd name="connsiteX8" fmla="*/ 0 w 9641670"/>
              <a:gd name="connsiteY8" fmla="*/ 0 h 7100784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6660055 w 9641670"/>
              <a:gd name="connsiteY4" fmla="*/ 5872895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484068 w 9641670"/>
              <a:gd name="connsiteY4" fmla="*/ 5557474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712256 w 9641670"/>
              <a:gd name="connsiteY4" fmla="*/ 5564984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610839 w 9641670"/>
              <a:gd name="connsiteY4" fmla="*/ 6086931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3204955 w 9641670"/>
              <a:gd name="connsiteY5" fmla="*/ 6273286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515176 w 9641670"/>
              <a:gd name="connsiteY5" fmla="*/ 5139273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47454 w 9641670"/>
              <a:gd name="connsiteY4" fmla="*/ 6041872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123688 w 9641670"/>
              <a:gd name="connsiteY6" fmla="*/ 4263578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589098 w 9641670"/>
              <a:gd name="connsiteY7" fmla="*/ 2596695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4058152 w 9641670"/>
              <a:gd name="connsiteY7" fmla="*/ 2577920 h 6608876"/>
              <a:gd name="connsiteX8" fmla="*/ 0 w 9641670"/>
              <a:gd name="connsiteY8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3690515 w 9641670"/>
              <a:gd name="connsiteY7" fmla="*/ 2607960 h 6608876"/>
              <a:gd name="connsiteX8" fmla="*/ 0 w 9641670"/>
              <a:gd name="connsiteY8" fmla="*/ 0 h 6608876"/>
              <a:gd name="connsiteX0" fmla="*/ 46708 w 9688378"/>
              <a:gd name="connsiteY0" fmla="*/ 0 h 6608876"/>
              <a:gd name="connsiteX1" fmla="*/ 9688378 w 9688378"/>
              <a:gd name="connsiteY1" fmla="*/ 10416 h 6608876"/>
              <a:gd name="connsiteX2" fmla="*/ 8717235 w 9688378"/>
              <a:gd name="connsiteY2" fmla="*/ 3005722 h 6608876"/>
              <a:gd name="connsiteX3" fmla="*/ 7518858 w 9688378"/>
              <a:gd name="connsiteY3" fmla="*/ 6608876 h 6608876"/>
              <a:gd name="connsiteX4" fmla="*/ 7556130 w 9688378"/>
              <a:gd name="connsiteY4" fmla="*/ 6041873 h 6608876"/>
              <a:gd name="connsiteX5" fmla="*/ 7295665 w 9688378"/>
              <a:gd name="connsiteY5" fmla="*/ 5278209 h 6608876"/>
              <a:gd name="connsiteX6" fmla="*/ 6068979 w 9688378"/>
              <a:gd name="connsiteY6" fmla="*/ 4259824 h 6608876"/>
              <a:gd name="connsiteX7" fmla="*/ 46708 w 9688378"/>
              <a:gd name="connsiteY7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0 w 9641670"/>
              <a:gd name="connsiteY7" fmla="*/ 0 h 6608876"/>
              <a:gd name="connsiteX0" fmla="*/ 0 w 9641670"/>
              <a:gd name="connsiteY0" fmla="*/ 0 h 6608876"/>
              <a:gd name="connsiteX1" fmla="*/ 9641670 w 9641670"/>
              <a:gd name="connsiteY1" fmla="*/ 10416 h 6608876"/>
              <a:gd name="connsiteX2" fmla="*/ 8670527 w 9641670"/>
              <a:gd name="connsiteY2" fmla="*/ 3005722 h 6608876"/>
              <a:gd name="connsiteX3" fmla="*/ 7472150 w 9641670"/>
              <a:gd name="connsiteY3" fmla="*/ 6608876 h 6608876"/>
              <a:gd name="connsiteX4" fmla="*/ 7509422 w 9641670"/>
              <a:gd name="connsiteY4" fmla="*/ 6041873 h 6608876"/>
              <a:gd name="connsiteX5" fmla="*/ 7248957 w 9641670"/>
              <a:gd name="connsiteY5" fmla="*/ 5278209 h 6608876"/>
              <a:gd name="connsiteX6" fmla="*/ 6022271 w 9641670"/>
              <a:gd name="connsiteY6" fmla="*/ 4259824 h 6608876"/>
              <a:gd name="connsiteX7" fmla="*/ 0 w 9641670"/>
              <a:gd name="connsiteY7" fmla="*/ 0 h 6608876"/>
              <a:gd name="connsiteX0" fmla="*/ 0 w 9698715"/>
              <a:gd name="connsiteY0" fmla="*/ 0 h 6603244"/>
              <a:gd name="connsiteX1" fmla="*/ 9698715 w 9698715"/>
              <a:gd name="connsiteY1" fmla="*/ 4784 h 6603244"/>
              <a:gd name="connsiteX2" fmla="*/ 8727572 w 9698715"/>
              <a:gd name="connsiteY2" fmla="*/ 3000090 h 6603244"/>
              <a:gd name="connsiteX3" fmla="*/ 7529195 w 9698715"/>
              <a:gd name="connsiteY3" fmla="*/ 6603244 h 6603244"/>
              <a:gd name="connsiteX4" fmla="*/ 7566467 w 9698715"/>
              <a:gd name="connsiteY4" fmla="*/ 6036241 h 6603244"/>
              <a:gd name="connsiteX5" fmla="*/ 7306002 w 9698715"/>
              <a:gd name="connsiteY5" fmla="*/ 5272577 h 6603244"/>
              <a:gd name="connsiteX6" fmla="*/ 6079316 w 9698715"/>
              <a:gd name="connsiteY6" fmla="*/ 4254192 h 6603244"/>
              <a:gd name="connsiteX7" fmla="*/ 0 w 9698715"/>
              <a:gd name="connsiteY7" fmla="*/ 0 h 6603244"/>
              <a:gd name="connsiteX0" fmla="*/ 0 w 9755760"/>
              <a:gd name="connsiteY0" fmla="*/ 0 h 6608876"/>
              <a:gd name="connsiteX1" fmla="*/ 9755760 w 9755760"/>
              <a:gd name="connsiteY1" fmla="*/ 10416 h 6608876"/>
              <a:gd name="connsiteX2" fmla="*/ 8784617 w 9755760"/>
              <a:gd name="connsiteY2" fmla="*/ 3005722 h 6608876"/>
              <a:gd name="connsiteX3" fmla="*/ 7586240 w 9755760"/>
              <a:gd name="connsiteY3" fmla="*/ 6608876 h 6608876"/>
              <a:gd name="connsiteX4" fmla="*/ 7623512 w 9755760"/>
              <a:gd name="connsiteY4" fmla="*/ 6041873 h 6608876"/>
              <a:gd name="connsiteX5" fmla="*/ 7363047 w 9755760"/>
              <a:gd name="connsiteY5" fmla="*/ 5278209 h 6608876"/>
              <a:gd name="connsiteX6" fmla="*/ 6136361 w 9755760"/>
              <a:gd name="connsiteY6" fmla="*/ 4259824 h 6608876"/>
              <a:gd name="connsiteX7" fmla="*/ 0 w 9755760"/>
              <a:gd name="connsiteY7" fmla="*/ 0 h 6608876"/>
              <a:gd name="connsiteX0" fmla="*/ 0 w 9793791"/>
              <a:gd name="connsiteY0" fmla="*/ 0 h 6603244"/>
              <a:gd name="connsiteX1" fmla="*/ 9793791 w 9793791"/>
              <a:gd name="connsiteY1" fmla="*/ 4784 h 6603244"/>
              <a:gd name="connsiteX2" fmla="*/ 8822648 w 9793791"/>
              <a:gd name="connsiteY2" fmla="*/ 3000090 h 6603244"/>
              <a:gd name="connsiteX3" fmla="*/ 7624271 w 9793791"/>
              <a:gd name="connsiteY3" fmla="*/ 6603244 h 6603244"/>
              <a:gd name="connsiteX4" fmla="*/ 7661543 w 9793791"/>
              <a:gd name="connsiteY4" fmla="*/ 6036241 h 6603244"/>
              <a:gd name="connsiteX5" fmla="*/ 7401078 w 9793791"/>
              <a:gd name="connsiteY5" fmla="*/ 5272577 h 6603244"/>
              <a:gd name="connsiteX6" fmla="*/ 6174392 w 9793791"/>
              <a:gd name="connsiteY6" fmla="*/ 4254192 h 6603244"/>
              <a:gd name="connsiteX7" fmla="*/ 0 w 9793791"/>
              <a:gd name="connsiteY7" fmla="*/ 0 h 6603244"/>
              <a:gd name="connsiteX0" fmla="*/ 0 w 9793791"/>
              <a:gd name="connsiteY0" fmla="*/ 0 h 6603244"/>
              <a:gd name="connsiteX1" fmla="*/ 9793791 w 9793791"/>
              <a:gd name="connsiteY1" fmla="*/ 4784 h 6603244"/>
              <a:gd name="connsiteX2" fmla="*/ 8822648 w 9793791"/>
              <a:gd name="connsiteY2" fmla="*/ 3000090 h 6603244"/>
              <a:gd name="connsiteX3" fmla="*/ 7624271 w 9793791"/>
              <a:gd name="connsiteY3" fmla="*/ 6603244 h 6603244"/>
              <a:gd name="connsiteX4" fmla="*/ 7661543 w 9793791"/>
              <a:gd name="connsiteY4" fmla="*/ 6036241 h 6603244"/>
              <a:gd name="connsiteX5" fmla="*/ 7401078 w 9793791"/>
              <a:gd name="connsiteY5" fmla="*/ 5272577 h 6603244"/>
              <a:gd name="connsiteX6" fmla="*/ 6174392 w 9793791"/>
              <a:gd name="connsiteY6" fmla="*/ 4254192 h 6603244"/>
              <a:gd name="connsiteX7" fmla="*/ 0 w 9793791"/>
              <a:gd name="connsiteY7" fmla="*/ 0 h 6603244"/>
              <a:gd name="connsiteX0" fmla="*/ 0 w 9736742"/>
              <a:gd name="connsiteY0" fmla="*/ 0 h 6603244"/>
              <a:gd name="connsiteX1" fmla="*/ 9736742 w 9736742"/>
              <a:gd name="connsiteY1" fmla="*/ 4784 h 6603244"/>
              <a:gd name="connsiteX2" fmla="*/ 8822648 w 9736742"/>
              <a:gd name="connsiteY2" fmla="*/ 3000090 h 6603244"/>
              <a:gd name="connsiteX3" fmla="*/ 7624271 w 9736742"/>
              <a:gd name="connsiteY3" fmla="*/ 6603244 h 6603244"/>
              <a:gd name="connsiteX4" fmla="*/ 7661543 w 9736742"/>
              <a:gd name="connsiteY4" fmla="*/ 6036241 h 6603244"/>
              <a:gd name="connsiteX5" fmla="*/ 7401078 w 9736742"/>
              <a:gd name="connsiteY5" fmla="*/ 5272577 h 6603244"/>
              <a:gd name="connsiteX6" fmla="*/ 6174392 w 9736742"/>
              <a:gd name="connsiteY6" fmla="*/ 4254192 h 6603244"/>
              <a:gd name="connsiteX7" fmla="*/ 0 w 9736742"/>
              <a:gd name="connsiteY7" fmla="*/ 0 h 6603244"/>
              <a:gd name="connsiteX0" fmla="*/ 0 w 9774773"/>
              <a:gd name="connsiteY0" fmla="*/ 0 h 6603244"/>
              <a:gd name="connsiteX1" fmla="*/ 9774773 w 9774773"/>
              <a:gd name="connsiteY1" fmla="*/ 7600 h 6603244"/>
              <a:gd name="connsiteX2" fmla="*/ 8822648 w 9774773"/>
              <a:gd name="connsiteY2" fmla="*/ 3000090 h 6603244"/>
              <a:gd name="connsiteX3" fmla="*/ 7624271 w 9774773"/>
              <a:gd name="connsiteY3" fmla="*/ 6603244 h 6603244"/>
              <a:gd name="connsiteX4" fmla="*/ 7661543 w 9774773"/>
              <a:gd name="connsiteY4" fmla="*/ 6036241 h 6603244"/>
              <a:gd name="connsiteX5" fmla="*/ 7401078 w 9774773"/>
              <a:gd name="connsiteY5" fmla="*/ 5272577 h 6603244"/>
              <a:gd name="connsiteX6" fmla="*/ 6174392 w 9774773"/>
              <a:gd name="connsiteY6" fmla="*/ 4254192 h 6603244"/>
              <a:gd name="connsiteX7" fmla="*/ 0 w 9774773"/>
              <a:gd name="connsiteY7" fmla="*/ 0 h 6603244"/>
              <a:gd name="connsiteX0" fmla="*/ 0 w 9755755"/>
              <a:gd name="connsiteY0" fmla="*/ 0 h 6603244"/>
              <a:gd name="connsiteX1" fmla="*/ 9755755 w 9755755"/>
              <a:gd name="connsiteY1" fmla="*/ 1967 h 6603244"/>
              <a:gd name="connsiteX2" fmla="*/ 8822648 w 9755755"/>
              <a:gd name="connsiteY2" fmla="*/ 3000090 h 6603244"/>
              <a:gd name="connsiteX3" fmla="*/ 7624271 w 9755755"/>
              <a:gd name="connsiteY3" fmla="*/ 6603244 h 6603244"/>
              <a:gd name="connsiteX4" fmla="*/ 7661543 w 9755755"/>
              <a:gd name="connsiteY4" fmla="*/ 6036241 h 6603244"/>
              <a:gd name="connsiteX5" fmla="*/ 7401078 w 9755755"/>
              <a:gd name="connsiteY5" fmla="*/ 5272577 h 6603244"/>
              <a:gd name="connsiteX6" fmla="*/ 6174392 w 9755755"/>
              <a:gd name="connsiteY6" fmla="*/ 4254192 h 6603244"/>
              <a:gd name="connsiteX7" fmla="*/ 0 w 9755755"/>
              <a:gd name="connsiteY7" fmla="*/ 0 h 6603244"/>
              <a:gd name="connsiteX0" fmla="*/ 0 w 9774773"/>
              <a:gd name="connsiteY0" fmla="*/ 0 h 6603244"/>
              <a:gd name="connsiteX1" fmla="*/ 9774773 w 9774773"/>
              <a:gd name="connsiteY1" fmla="*/ 1967 h 6603244"/>
              <a:gd name="connsiteX2" fmla="*/ 8822648 w 9774773"/>
              <a:gd name="connsiteY2" fmla="*/ 3000090 h 6603244"/>
              <a:gd name="connsiteX3" fmla="*/ 7624271 w 9774773"/>
              <a:gd name="connsiteY3" fmla="*/ 6603244 h 6603244"/>
              <a:gd name="connsiteX4" fmla="*/ 7661543 w 9774773"/>
              <a:gd name="connsiteY4" fmla="*/ 6036241 h 6603244"/>
              <a:gd name="connsiteX5" fmla="*/ 7401078 w 9774773"/>
              <a:gd name="connsiteY5" fmla="*/ 5272577 h 6603244"/>
              <a:gd name="connsiteX6" fmla="*/ 6174392 w 9774773"/>
              <a:gd name="connsiteY6" fmla="*/ 4254192 h 6603244"/>
              <a:gd name="connsiteX7" fmla="*/ 0 w 9774773"/>
              <a:gd name="connsiteY7" fmla="*/ 0 h 660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4773" h="6603244">
                <a:moveTo>
                  <a:pt x="0" y="0"/>
                </a:moveTo>
                <a:lnTo>
                  <a:pt x="9774773" y="1967"/>
                </a:lnTo>
                <a:lnTo>
                  <a:pt x="8822648" y="3000090"/>
                </a:lnTo>
                <a:lnTo>
                  <a:pt x="7624271" y="6603244"/>
                </a:lnTo>
                <a:cubicBezTo>
                  <a:pt x="7649372" y="6414243"/>
                  <a:pt x="7712507" y="6210224"/>
                  <a:pt x="7661543" y="6036241"/>
                </a:cubicBezTo>
                <a:cubicBezTo>
                  <a:pt x="7587397" y="5777932"/>
                  <a:pt x="7690735" y="5647291"/>
                  <a:pt x="7401078" y="5272577"/>
                </a:cubicBezTo>
                <a:cubicBezTo>
                  <a:pt x="7021439" y="4763098"/>
                  <a:pt x="6532402" y="4507450"/>
                  <a:pt x="6174392" y="4254192"/>
                </a:cubicBezTo>
                <a:cubicBezTo>
                  <a:pt x="4966232" y="3374490"/>
                  <a:pt x="3313999" y="2397991"/>
                  <a:pt x="0" y="0"/>
                </a:cubicBezTo>
                <a:close/>
              </a:path>
            </a:pathLst>
          </a:custGeom>
          <a:gradFill>
            <a:gsLst>
              <a:gs pos="74000">
                <a:schemeClr val="accent1">
                  <a:lumMod val="75000"/>
                  <a:alpha val="85000"/>
                </a:schemeClr>
              </a:gs>
              <a:gs pos="59000">
                <a:schemeClr val="accent1">
                  <a:alpha val="85000"/>
                </a:schemeClr>
              </a:gs>
              <a:gs pos="2000">
                <a:schemeClr val="accent4">
                  <a:alpha val="9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5" name="Author">
            <a:extLst>
              <a:ext uri="{FF2B5EF4-FFF2-40B4-BE49-F238E27FC236}">
                <a16:creationId xmlns:a16="http://schemas.microsoft.com/office/drawing/2014/main" id="{C7D1AF63-7590-44C3-8D08-21CFB659E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3038" y="3014963"/>
            <a:ext cx="4205205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0BE7FE9-F330-4925-A6C7-F7272377C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3040" y="1501799"/>
            <a:ext cx="4205204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12DEA3-C6FB-444D-83FA-CFEF31747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3734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AB3252-0166-6C8F-B03E-4B481B143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0594" y="2248317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 dirty="0"/>
              <a:t>NOME DO APRESENTADOR</a:t>
            </a:r>
            <a:endParaRPr lang="pt-BR" dirty="0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636" y="636753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TÍTULO CURTO DE ATÉ DUAS LINHAS</a:t>
            </a:r>
            <a:endParaRPr lang="pt-B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359AE312-BEC6-B081-8846-D87D35E1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45" y="6139252"/>
            <a:ext cx="1513490" cy="7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0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texto 1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F3A214B-23F7-403D-887C-CC4ECDB9A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5575" y="4331326"/>
            <a:ext cx="6984813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575" y="2510438"/>
            <a:ext cx="6984813" cy="1728643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pic>
        <p:nvPicPr>
          <p:cNvPr id="8" name="Logo Braskem">
            <a:extLst>
              <a:ext uri="{FF2B5EF4-FFF2-40B4-BE49-F238E27FC236}">
                <a16:creationId xmlns:a16="http://schemas.microsoft.com/office/drawing/2014/main" id="{21852C2F-ABE2-4164-A47A-8B3A9B9EA0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A43C99-F469-7F48-AF50-385E14EF4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533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texto 2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241237-105B-427A-8278-C11069AF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9" y="0"/>
            <a:ext cx="12208669" cy="68580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5575" y="2579269"/>
            <a:ext cx="6588125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5575" y="633860"/>
            <a:ext cx="6588125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pic>
        <p:nvPicPr>
          <p:cNvPr id="12" name="Logo Braskem">
            <a:extLst>
              <a:ext uri="{FF2B5EF4-FFF2-40B4-BE49-F238E27FC236}">
                <a16:creationId xmlns:a16="http://schemas.microsoft.com/office/drawing/2014/main" id="{083833B3-36B4-4151-85F8-8430CEEA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5394C4-5D40-9C4F-B824-D84ED90DD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4425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texto 3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picture containing ray&#10;&#10;Description automatically generated">
            <a:extLst>
              <a:ext uri="{FF2B5EF4-FFF2-40B4-BE49-F238E27FC236}">
                <a16:creationId xmlns:a16="http://schemas.microsoft.com/office/drawing/2014/main" id="{B6CB061F-4A58-4C3F-BE7C-7ECC62794F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575" y="2578583"/>
            <a:ext cx="6588125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575" y="635421"/>
            <a:ext cx="6588125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pic>
        <p:nvPicPr>
          <p:cNvPr id="12" name="Logo Braskem">
            <a:extLst>
              <a:ext uri="{FF2B5EF4-FFF2-40B4-BE49-F238E27FC236}">
                <a16:creationId xmlns:a16="http://schemas.microsoft.com/office/drawing/2014/main" id="{083833B3-36B4-4151-85F8-8430CEEA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2" y="6120815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F59FFA-1881-2145-BC3F-07F5CD9E5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73157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texto 4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F3A214B-23F7-403D-887C-CC4ECDB9A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F1EEA3-6C77-491D-B2B5-C298DCEA87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91" y="5929696"/>
            <a:ext cx="1314944" cy="473867"/>
          </a:xfrm>
          <a:prstGeom prst="rect">
            <a:avLst/>
          </a:prstGeom>
        </p:spPr>
      </p:pic>
      <p:pic>
        <p:nvPicPr>
          <p:cNvPr id="7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DB7E2C1-84E1-4DC2-A963-26FCCE409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3083" y="3393499"/>
            <a:ext cx="6645248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084" y="1448090"/>
            <a:ext cx="6645248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pic>
        <p:nvPicPr>
          <p:cNvPr id="9" name="Logo Braskem">
            <a:extLst>
              <a:ext uri="{FF2B5EF4-FFF2-40B4-BE49-F238E27FC236}">
                <a16:creationId xmlns:a16="http://schemas.microsoft.com/office/drawing/2014/main" id="{53B4111B-9130-4A5A-806E-258D9D1E19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CD80375-6D1C-5F4B-B260-753CFF557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15591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imagem 1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A line in the sky&#10;&#10;Description automatically generated with low confidence">
            <a:extLst>
              <a:ext uri="{FF2B5EF4-FFF2-40B4-BE49-F238E27FC236}">
                <a16:creationId xmlns:a16="http://schemas.microsoft.com/office/drawing/2014/main" id="{365850B7-6B0B-4F1E-956D-D3C5321C12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-3600"/>
            <a:ext cx="12204800" cy="68652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5575" y="2579269"/>
            <a:ext cx="650622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5576" y="633860"/>
            <a:ext cx="6506228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679686-84F6-4AAE-B184-AB1627133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0101" y="702365"/>
            <a:ext cx="5297374" cy="5275470"/>
          </a:xfrm>
          <a:prstGeom prst="round2DiagRect">
            <a:avLst>
              <a:gd name="adj1" fmla="val 50000"/>
              <a:gd name="adj2" fmla="val 3713"/>
            </a:avLst>
          </a:prstGeo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0" name="Logo Braskem">
            <a:extLst>
              <a:ext uri="{FF2B5EF4-FFF2-40B4-BE49-F238E27FC236}">
                <a16:creationId xmlns:a16="http://schemas.microsoft.com/office/drawing/2014/main" id="{083833B3-36B4-4151-85F8-8430CEEA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CE8CC36-E524-1F44-A4DD-DB6CF5536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4634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imagem 2">
    <p:bg>
      <p:bgPr>
        <a:gradFill flip="none" rotWithShape="1">
          <a:gsLst>
            <a:gs pos="23000">
              <a:schemeClr val="accent1"/>
            </a:gs>
            <a:gs pos="100000">
              <a:srgbClr val="008DD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57494592-51E7-41AC-9E16-B6C86E77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-3600"/>
            <a:ext cx="12204800" cy="6865200"/>
          </a:xfrm>
          <a:prstGeom prst="rect">
            <a:avLst/>
          </a:prstGeom>
        </p:spPr>
      </p:pic>
      <p:sp>
        <p:nvSpPr>
          <p:cNvPr id="17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5575" y="2579269"/>
            <a:ext cx="650622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LEGENDA EXPLICATIVA </a:t>
            </a:r>
            <a:endParaRPr lang="pt-BR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5576" y="633860"/>
            <a:ext cx="6506228" cy="1853164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LONGO DE ATÉ TRÊS LINHAS TÍTULO LONGO</a:t>
            </a:r>
            <a:br>
              <a:rPr lang="en-US"/>
            </a:br>
            <a:r>
              <a:rPr lang="en-US"/>
              <a:t>DE ATÉ TRÊS LINHAS</a:t>
            </a:r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679686-84F6-4AAE-B184-AB1627133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0101" y="702365"/>
            <a:ext cx="5297374" cy="5275470"/>
          </a:xfrm>
          <a:prstGeom prst="round2DiagRect">
            <a:avLst>
              <a:gd name="adj1" fmla="val 50000"/>
              <a:gd name="adj2" fmla="val 3713"/>
            </a:avLst>
          </a:prstGeo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0" name="Logo Braskem">
            <a:extLst>
              <a:ext uri="{FF2B5EF4-FFF2-40B4-BE49-F238E27FC236}">
                <a16:creationId xmlns:a16="http://schemas.microsoft.com/office/drawing/2014/main" id="{083833B3-36B4-4151-85F8-8430CEEA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56EC95-D01D-B642-A548-3F41D0A4D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47005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xt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2979F43-1FE9-0471-2D40-B96DD0F5D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348E7-1587-EF40-0E5B-723B0F3D0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3260040" y="-22716"/>
            <a:ext cx="8935723" cy="1798133"/>
          </a:xfrm>
          <a:prstGeom prst="rect">
            <a:avLst/>
          </a:prstGeom>
        </p:spPr>
      </p:pic>
      <p:sp>
        <p:nvSpPr>
          <p:cNvPr id="5" name="Espaço Reservado para Texto 50">
            <a:extLst>
              <a:ext uri="{FF2B5EF4-FFF2-40B4-BE49-F238E27FC236}">
                <a16:creationId xmlns:a16="http://schemas.microsoft.com/office/drawing/2014/main" id="{31D5F67D-D12B-ACD1-CFD9-F625941F86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857" y="430714"/>
            <a:ext cx="6384034" cy="754063"/>
          </a:xfrm>
          <a:prstGeom prst="rect">
            <a:avLst/>
          </a:prstGeom>
        </p:spPr>
        <p:txBody>
          <a:bodyPr anchor="ctr"/>
          <a:lstStyle>
            <a:lvl1pPr>
              <a:defRPr sz="4300" b="1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UMA LINHA</a:t>
            </a:r>
          </a:p>
        </p:txBody>
      </p:sp>
      <p:sp>
        <p:nvSpPr>
          <p:cNvPr id="6" name="Espaço Reservado para Texto 50">
            <a:extLst>
              <a:ext uri="{FF2B5EF4-FFF2-40B4-BE49-F238E27FC236}">
                <a16:creationId xmlns:a16="http://schemas.microsoft.com/office/drawing/2014/main" id="{3B1D2BD5-419C-03FF-4A1A-F6190AD5E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826" y="997244"/>
            <a:ext cx="6007451" cy="498595"/>
          </a:xfrm>
          <a:prstGeom prst="rect">
            <a:avLst/>
          </a:prstGeom>
        </p:spPr>
        <p:txBody>
          <a:bodyPr anchor="t"/>
          <a:lstStyle>
            <a:lvl1pPr>
              <a:defRPr sz="3200" b="0" i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pic>
        <p:nvPicPr>
          <p:cNvPr id="9" name="Logo Braskem">
            <a:extLst>
              <a:ext uri="{FF2B5EF4-FFF2-40B4-BE49-F238E27FC236}">
                <a16:creationId xmlns:a16="http://schemas.microsoft.com/office/drawing/2014/main" id="{75D3FD8E-8060-B69B-7454-A69CD42509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2" y="6123228"/>
            <a:ext cx="1573069" cy="727914"/>
          </a:xfrm>
          <a:prstGeom prst="rect">
            <a:avLst/>
          </a:prstGeom>
        </p:spPr>
      </p:pic>
      <p:sp>
        <p:nvSpPr>
          <p:cNvPr id="14" name="Espaço Reservado para Conteúdo 7">
            <a:extLst>
              <a:ext uri="{FF2B5EF4-FFF2-40B4-BE49-F238E27FC236}">
                <a16:creationId xmlns:a16="http://schemas.microsoft.com/office/drawing/2014/main" id="{DB22BCB2-1F9A-93E5-0011-B0791D4342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0075" y="2062369"/>
            <a:ext cx="3310916" cy="3909323"/>
          </a:xfrm>
          <a:prstGeom prst="rect">
            <a:avLst/>
          </a:prstGeom>
        </p:spPr>
        <p:txBody>
          <a:bodyPr bIns="1404000" anchor="ctr"/>
          <a:lstStyle>
            <a:lvl1pPr algn="ctr">
              <a:defRPr sz="1800"/>
            </a:lvl1pPr>
          </a:lstStyle>
          <a:p>
            <a:pPr lvl="0"/>
            <a:r>
              <a:rPr lang="pt-BR" dirty="0" err="1"/>
              <a:t>Contenido</a:t>
            </a:r>
            <a:endParaRPr lang="pt-BR" dirty="0"/>
          </a:p>
        </p:txBody>
      </p:sp>
      <p:sp>
        <p:nvSpPr>
          <p:cNvPr id="2" name="Espaço Reservado para Conteúdo 7">
            <a:extLst>
              <a:ext uri="{FF2B5EF4-FFF2-40B4-BE49-F238E27FC236}">
                <a16:creationId xmlns:a16="http://schemas.microsoft.com/office/drawing/2014/main" id="{C4E2B749-BC5E-2079-7AE3-8AACF077AF7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0542" y="2062369"/>
            <a:ext cx="3310916" cy="3909323"/>
          </a:xfrm>
          <a:prstGeom prst="rect">
            <a:avLst/>
          </a:prstGeom>
        </p:spPr>
        <p:txBody>
          <a:bodyPr bIns="1404000" anchor="ctr"/>
          <a:lstStyle>
            <a:lvl1pPr algn="ctr">
              <a:defRPr sz="1800"/>
            </a:lvl1pPr>
          </a:lstStyle>
          <a:p>
            <a:pPr lvl="0"/>
            <a:r>
              <a:rPr lang="pt-BR" dirty="0" err="1"/>
              <a:t>Contenido</a:t>
            </a:r>
            <a:endParaRPr lang="pt-BR" dirty="0"/>
          </a:p>
        </p:txBody>
      </p:sp>
      <p:sp>
        <p:nvSpPr>
          <p:cNvPr id="7" name="Espaço Reservado para Conteúdo 7">
            <a:extLst>
              <a:ext uri="{FF2B5EF4-FFF2-40B4-BE49-F238E27FC236}">
                <a16:creationId xmlns:a16="http://schemas.microsoft.com/office/drawing/2014/main" id="{19468ED0-CAD9-B9E9-AF83-F796994A959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71009" y="2062369"/>
            <a:ext cx="3310916" cy="3909323"/>
          </a:xfrm>
          <a:prstGeom prst="rect">
            <a:avLst/>
          </a:prstGeom>
        </p:spPr>
        <p:txBody>
          <a:bodyPr bIns="1404000" anchor="ctr"/>
          <a:lstStyle>
            <a:lvl1pPr algn="ctr">
              <a:defRPr sz="1800"/>
            </a:lvl1pPr>
          </a:lstStyle>
          <a:p>
            <a:pPr lvl="0"/>
            <a:r>
              <a:rPr lang="pt-BR" dirty="0" err="1"/>
              <a:t>Contenido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111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115362D1-418F-E03E-2779-6F28F2E60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1642" y="0"/>
            <a:ext cx="12203641" cy="6882702"/>
          </a:xfrm>
          <a:prstGeom prst="rect">
            <a:avLst/>
          </a:prstGeom>
        </p:spPr>
      </p:pic>
      <p:sp>
        <p:nvSpPr>
          <p:cNvPr id="5" name="Forma Livre: Forma 40">
            <a:extLst>
              <a:ext uri="{FF2B5EF4-FFF2-40B4-BE49-F238E27FC236}">
                <a16:creationId xmlns:a16="http://schemas.microsoft.com/office/drawing/2014/main" id="{B730637C-CCF0-3759-CAF4-AAF91D7A524C}"/>
              </a:ext>
            </a:extLst>
          </p:cNvPr>
          <p:cNvSpPr/>
          <p:nvPr userDrawn="1"/>
        </p:nvSpPr>
        <p:spPr>
          <a:xfrm>
            <a:off x="-11639" y="0"/>
            <a:ext cx="4273146" cy="6882706"/>
          </a:xfrm>
          <a:custGeom>
            <a:avLst/>
            <a:gdLst>
              <a:gd name="connsiteX0" fmla="*/ 0 w 6986926"/>
              <a:gd name="connsiteY0" fmla="*/ 0 h 6882705"/>
              <a:gd name="connsiteX1" fmla="*/ 2993766 w 6986926"/>
              <a:gd name="connsiteY1" fmla="*/ 0 h 6882705"/>
              <a:gd name="connsiteX2" fmla="*/ 4904026 w 6986926"/>
              <a:gd name="connsiteY2" fmla="*/ 0 h 6882705"/>
              <a:gd name="connsiteX3" fmla="*/ 5090974 w 6986926"/>
              <a:gd name="connsiteY3" fmla="*/ 0 h 6882705"/>
              <a:gd name="connsiteX4" fmla="*/ 6986926 w 6986926"/>
              <a:gd name="connsiteY4" fmla="*/ 6882705 h 6882705"/>
              <a:gd name="connsiteX5" fmla="*/ 4904026 w 6986926"/>
              <a:gd name="connsiteY5" fmla="*/ 6882705 h 6882705"/>
              <a:gd name="connsiteX6" fmla="*/ 4889718 w 6986926"/>
              <a:gd name="connsiteY6" fmla="*/ 6882705 h 6882705"/>
              <a:gd name="connsiteX7" fmla="*/ 0 w 6986926"/>
              <a:gd name="connsiteY7" fmla="*/ 6882705 h 688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6926" h="6882705">
                <a:moveTo>
                  <a:pt x="0" y="0"/>
                </a:moveTo>
                <a:lnTo>
                  <a:pt x="2993766" y="0"/>
                </a:lnTo>
                <a:lnTo>
                  <a:pt x="4904026" y="0"/>
                </a:lnTo>
                <a:lnTo>
                  <a:pt x="5090974" y="0"/>
                </a:lnTo>
                <a:lnTo>
                  <a:pt x="6986926" y="6882705"/>
                </a:lnTo>
                <a:lnTo>
                  <a:pt x="4904026" y="6882705"/>
                </a:lnTo>
                <a:lnTo>
                  <a:pt x="4889718" y="6882705"/>
                </a:lnTo>
                <a:lnTo>
                  <a:pt x="0" y="6882705"/>
                </a:lnTo>
                <a:close/>
              </a:path>
            </a:pathLst>
          </a:custGeom>
          <a:gradFill>
            <a:gsLst>
              <a:gs pos="100000">
                <a:srgbClr val="00B0F0"/>
              </a:gs>
              <a:gs pos="3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D1375160-0DAE-EFD0-8BDF-AE47F71E3B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7" y="218127"/>
            <a:ext cx="2370643" cy="1096980"/>
          </a:xfrm>
          <a:prstGeom prst="rect">
            <a:avLst/>
          </a:prstGeom>
        </p:spPr>
      </p:pic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FD102AA-7821-0AA2-600F-AA30DCCF67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7605" y="1522952"/>
            <a:ext cx="4348408" cy="4330428"/>
          </a:xfrm>
          <a:prstGeom prst="round2DiagRect">
            <a:avLst>
              <a:gd name="adj1" fmla="val 4688"/>
              <a:gd name="adj2" fmla="val 50000"/>
            </a:avLst>
          </a:prstGeom>
          <a:solidFill>
            <a:schemeClr val="bg2"/>
          </a:solidFill>
        </p:spPr>
        <p:txBody>
          <a:bodyPr bIns="1007999" anchor="ctr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Arraste sua imagem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E885104-7EE6-FC84-3A77-71B335B5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11" name="Espaço Reservado para Texto 50">
            <a:extLst>
              <a:ext uri="{FF2B5EF4-FFF2-40B4-BE49-F238E27FC236}">
                <a16:creationId xmlns:a16="http://schemas.microsoft.com/office/drawing/2014/main" id="{970C5822-5E90-2518-B68C-342D9E1E34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75" y="578900"/>
            <a:ext cx="6684206" cy="754063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TÍTULO CURTO UMA LINHA</a:t>
            </a:r>
          </a:p>
        </p:txBody>
      </p:sp>
      <p:sp>
        <p:nvSpPr>
          <p:cNvPr id="12" name="Espaço Reservado para Texto 50">
            <a:extLst>
              <a:ext uri="{FF2B5EF4-FFF2-40B4-BE49-F238E27FC236}">
                <a16:creationId xmlns:a16="http://schemas.microsoft.com/office/drawing/2014/main" id="{11BAAA01-E7D1-4884-0957-06EC0ACFF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5257" y="1273655"/>
            <a:ext cx="6078425" cy="498595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sp>
        <p:nvSpPr>
          <p:cNvPr id="13" name="Espaço Reservado para Conteúdo 7">
            <a:extLst>
              <a:ext uri="{FF2B5EF4-FFF2-40B4-BE49-F238E27FC236}">
                <a16:creationId xmlns:a16="http://schemas.microsoft.com/office/drawing/2014/main" id="{27BFD37A-5830-F3C1-AB72-FBC9941F568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15257" y="2338780"/>
            <a:ext cx="6078424" cy="4024698"/>
          </a:xfrm>
          <a:prstGeom prst="rect">
            <a:avLst/>
          </a:prstGeom>
        </p:spPr>
        <p:txBody>
          <a:bodyPr bIns="1260000" anchor="ctr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3481025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e Marc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5B185143-D955-03C6-112A-E1650F69E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902" cy="6858000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A69DA9D-E762-52CD-FD6C-812821D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928E44B9-D388-2031-4684-0F21CFB1B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4554" y="2862470"/>
            <a:ext cx="3669260" cy="754063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</a:t>
            </a:r>
          </a:p>
        </p:txBody>
      </p:sp>
      <p:sp>
        <p:nvSpPr>
          <p:cNvPr id="52" name="Espaço Reservado para Texto 50">
            <a:extLst>
              <a:ext uri="{FF2B5EF4-FFF2-40B4-BE49-F238E27FC236}">
                <a16:creationId xmlns:a16="http://schemas.microsoft.com/office/drawing/2014/main" id="{449D1D6F-81F6-BE17-F128-366B61FCB1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196" y="3429000"/>
            <a:ext cx="3308618" cy="498595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</a:t>
            </a:r>
          </a:p>
        </p:txBody>
      </p:sp>
      <p:sp>
        <p:nvSpPr>
          <p:cNvPr id="6" name="Espaço Reservado para Texto 50">
            <a:extLst>
              <a:ext uri="{FF2B5EF4-FFF2-40B4-BE49-F238E27FC236}">
                <a16:creationId xmlns:a16="http://schemas.microsoft.com/office/drawing/2014/main" id="{9A6BDD28-ACCD-6712-9C2A-0199D3696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4555" y="4494125"/>
            <a:ext cx="3913958" cy="1551075"/>
          </a:xfrm>
          <a:prstGeom prst="rect">
            <a:avLst/>
          </a:prstGeom>
        </p:spPr>
        <p:txBody>
          <a:bodyPr anchor="t"/>
          <a:lstStyle>
            <a:lvl1pPr>
              <a:defRPr sz="1600" b="0" i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4CDB092B-FD3A-01B0-8552-5DD179A01C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7" y="218127"/>
            <a:ext cx="2370643" cy="1096980"/>
          </a:xfrm>
          <a:prstGeom prst="rect">
            <a:avLst/>
          </a:prstGeom>
        </p:spPr>
      </p:pic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50668AD6-B625-62DF-13E9-200904152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4642" y="1492290"/>
            <a:ext cx="4518288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3AEF554-09C0-68F7-8A4B-A3C55B7B6E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2961501"/>
            <a:ext cx="4518288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08CAF57E-F81B-9427-8591-C8BCAA5605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430713"/>
            <a:ext cx="4518288" cy="11240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12" name="Espaço Reservado para Texto 27">
            <a:extLst>
              <a:ext uri="{FF2B5EF4-FFF2-40B4-BE49-F238E27FC236}">
                <a16:creationId xmlns:a16="http://schemas.microsoft.com/office/drawing/2014/main" id="{39F7C6D3-1962-C9D3-5BF5-0E939C7DBE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26028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13" name="Espaço Reservado para Texto 27">
            <a:extLst>
              <a:ext uri="{FF2B5EF4-FFF2-40B4-BE49-F238E27FC236}">
                <a16:creationId xmlns:a16="http://schemas.microsoft.com/office/drawing/2014/main" id="{EEF240D0-7EE5-E72B-A241-F101BF4546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734258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14" name="Espaço Reservado para Texto 27">
            <a:extLst>
              <a:ext uri="{FF2B5EF4-FFF2-40B4-BE49-F238E27FC236}">
                <a16:creationId xmlns:a16="http://schemas.microsoft.com/office/drawing/2014/main" id="{0BC7533A-9792-8E4D-E519-04124407A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192875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943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e Imag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01916F-29B3-751C-7C1A-B93D03441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69B621-9029-3211-74C4-714638331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8525" y="-36511"/>
            <a:ext cx="11001764" cy="6902355"/>
          </a:xfrm>
          <a:prstGeom prst="rect">
            <a:avLst/>
          </a:prstGeom>
        </p:spPr>
      </p:pic>
      <p:sp>
        <p:nvSpPr>
          <p:cNvPr id="5" name="Retângulo Arredondado em um Canto Diagonal 4">
            <a:extLst>
              <a:ext uri="{FF2B5EF4-FFF2-40B4-BE49-F238E27FC236}">
                <a16:creationId xmlns:a16="http://schemas.microsoft.com/office/drawing/2014/main" id="{3B8B5C30-C79D-9CB2-594E-73F74FD0A73C}"/>
              </a:ext>
            </a:extLst>
          </p:cNvPr>
          <p:cNvSpPr/>
          <p:nvPr userDrawn="1"/>
        </p:nvSpPr>
        <p:spPr>
          <a:xfrm>
            <a:off x="6059220" y="997583"/>
            <a:ext cx="5307950" cy="5131969"/>
          </a:xfrm>
          <a:prstGeom prst="round2DiagRect">
            <a:avLst>
              <a:gd name="adj1" fmla="val 50000"/>
              <a:gd name="adj2" fmla="val 630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774E44C-0A1E-BFAF-2699-247374BF6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11" y="6130658"/>
            <a:ext cx="1588468" cy="735186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4D31BBE-DCFD-DF05-E9AA-92266D3CDE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4113" y="814553"/>
            <a:ext cx="5153338" cy="5148097"/>
          </a:xfrm>
          <a:prstGeom prst="round2DiagRect">
            <a:avLst>
              <a:gd name="adj1" fmla="val 50000"/>
              <a:gd name="adj2" fmla="val 3502"/>
            </a:avLst>
          </a:prstGeom>
          <a:solidFill>
            <a:schemeClr val="bg2"/>
          </a:solidFill>
        </p:spPr>
        <p:txBody>
          <a:bodyPr tIns="900000" bIns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1" name="Espaço Reservado para Texto 50">
            <a:extLst>
              <a:ext uri="{FF2B5EF4-FFF2-40B4-BE49-F238E27FC236}">
                <a16:creationId xmlns:a16="http://schemas.microsoft.com/office/drawing/2014/main" id="{DFA4819D-D419-2E39-090C-636C877AC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2744" y="811585"/>
            <a:ext cx="5153338" cy="868129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chemeClr val="accent4"/>
                </a:solidFill>
                <a:latin typeface="+mn-lt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6939199-19BE-5B78-A657-CFF7C8E1E9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2744" y="1964724"/>
            <a:ext cx="5155506" cy="41648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07041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96BC51D-89C8-76F0-B76E-1FECD9FE9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078" y="1518446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 dirty="0"/>
              <a:t>NOME DO APRESENTADOR</a:t>
            </a:r>
            <a:endParaRPr lang="pt-BR" dirty="0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79" y="-31494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4000" b="1" cap="all" baseline="0">
                <a:solidFill>
                  <a:srgbClr val="FFC000"/>
                </a:solidFill>
                <a:latin typeface="calibri" charset="0"/>
              </a:defRPr>
            </a:lvl1pPr>
          </a:lstStyle>
          <a:p>
            <a:r>
              <a:rPr lang="en-US" dirty="0"/>
              <a:t>TÍTULO CURTO</a:t>
            </a:r>
            <a:endParaRPr lang="pt-B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>
                <a:solidFill>
                  <a:schemeClr val="tx1"/>
                </a:solidFill>
              </a:rPr>
              <a:pPr/>
              <a:t>‹nº›</a:t>
            </a:fld>
            <a:r>
              <a:rPr lang="x-none"/>
              <a:t>    </a:t>
            </a:r>
            <a:r>
              <a:rPr lang="pt-BR" dirty="0"/>
              <a:t>|</a:t>
            </a:r>
            <a:endParaRPr lang="x-none" dirty="0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359AE312-BEC6-B081-8846-D87D35E1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37" y="105103"/>
            <a:ext cx="2157785" cy="9984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B1683E-C4DB-FA9B-CDC9-6CAC18BF96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720290" y="633761"/>
            <a:ext cx="2444146" cy="17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36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urto, Imagem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9100D5BA-82E4-D4A8-E5F7-2EA07B05E0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A44061-7665-B2B9-94B1-6ED31CEB8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06" r="-4858"/>
          <a:stretch/>
        </p:blipFill>
        <p:spPr>
          <a:xfrm>
            <a:off x="0" y="0"/>
            <a:ext cx="10910304" cy="6858000"/>
          </a:xfrm>
          <a:prstGeom prst="rect">
            <a:avLst/>
          </a:prstGeom>
        </p:spPr>
      </p:pic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30AFCC6E-98EB-4950-C3BB-4B274F3A50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135248" y="3171999"/>
            <a:ext cx="5403216" cy="3039888"/>
          </a:xfrm>
          <a:prstGeom prst="round2DiagRect">
            <a:avLst>
              <a:gd name="adj1" fmla="val 50000"/>
              <a:gd name="adj2" fmla="val 3660"/>
            </a:avLst>
          </a:prstGeo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13C8CA-7F36-5E1C-CFFC-D934D763E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6" name="Espaço Reservado para Texto 50">
            <a:extLst>
              <a:ext uri="{FF2B5EF4-FFF2-40B4-BE49-F238E27FC236}">
                <a16:creationId xmlns:a16="http://schemas.microsoft.com/office/drawing/2014/main" id="{FE725624-07B1-F7EB-9022-BBD50A6232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1689" y="489972"/>
            <a:ext cx="6622873" cy="754063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4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DE UMA LINHA</a:t>
            </a:r>
          </a:p>
        </p:txBody>
      </p:sp>
      <p:sp>
        <p:nvSpPr>
          <p:cNvPr id="7" name="Espaço Reservado para Texto 50">
            <a:extLst>
              <a:ext uri="{FF2B5EF4-FFF2-40B4-BE49-F238E27FC236}">
                <a16:creationId xmlns:a16="http://schemas.microsoft.com/office/drawing/2014/main" id="{8DABEAF8-65F8-72D8-4372-D5427A2ED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31" y="1056502"/>
            <a:ext cx="6262231" cy="498595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rgbClr val="A1238C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UMA LINHA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09D3CF9-1542-B77E-9028-E91617D24D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689" y="1822969"/>
            <a:ext cx="4954711" cy="10379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C78F172-1520-25C7-562C-B60DEC6FAE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3712" y="1822969"/>
            <a:ext cx="3986599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9E676F72-52B3-63B1-3782-1E71C400B4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73712" y="3292180"/>
            <a:ext cx="3986599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908ED95-67B0-1C82-3D46-5B7B7AD38E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73712" y="4761392"/>
            <a:ext cx="3986599" cy="11240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5" name="Espaço Reservado para Texto 27">
            <a:extLst>
              <a:ext uri="{FF2B5EF4-FFF2-40B4-BE49-F238E27FC236}">
                <a16:creationId xmlns:a16="http://schemas.microsoft.com/office/drawing/2014/main" id="{AAFEE14F-38CD-2BD8-A7BA-FCC11D22721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70863" y="1810612"/>
            <a:ext cx="164094" cy="315658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BBBE88BB-08C4-C916-70F8-273E08A1CA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0863" y="3268709"/>
            <a:ext cx="164094" cy="315658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9" name="Espaço Reservado para Texto 27">
            <a:extLst>
              <a:ext uri="{FF2B5EF4-FFF2-40B4-BE49-F238E27FC236}">
                <a16:creationId xmlns:a16="http://schemas.microsoft.com/office/drawing/2014/main" id="{902DD814-A9A2-EDAF-4007-761F0775C1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0863" y="4751520"/>
            <a:ext cx="164094" cy="315658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393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Médio">
    <p:bg>
      <p:bgPr>
        <a:gradFill flip="none" rotWithShape="1">
          <a:gsLst>
            <a:gs pos="100000">
              <a:srgbClr val="009FDB"/>
            </a:gs>
            <a:gs pos="26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3DC0BCBA-510E-9375-F9DA-6C372C01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7" y="5324303"/>
            <a:ext cx="12197196" cy="1533697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1B30D6E-AA26-2BD6-133E-28002434B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A242C4-8976-EBEF-93C0-074C240B93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  <a:effectLst>
            <a:outerShdw blurRad="114300" dir="8100000" algn="tr" rotWithShape="0">
              <a:prstClr val="black">
                <a:alpha val="25000"/>
              </a:prstClr>
            </a:outerShdw>
          </a:effectLst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7392C78-B32E-4D5F-17A9-667DBF2498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5197" y="1"/>
            <a:ext cx="6101199" cy="5951538"/>
          </a:xfrm>
          <a:custGeom>
            <a:avLst/>
            <a:gdLst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7026442 w 7026442"/>
              <a:gd name="connsiteY2" fmla="*/ 3513221 h 7026443"/>
              <a:gd name="connsiteX3" fmla="*/ 7026442 w 7026442"/>
              <a:gd name="connsiteY3" fmla="*/ 6731543 h 7026443"/>
              <a:gd name="connsiteX4" fmla="*/ 6731542 w 7026442"/>
              <a:gd name="connsiteY4" fmla="*/ 7026443 h 7026443"/>
              <a:gd name="connsiteX5" fmla="*/ 3513221 w 7026442"/>
              <a:gd name="connsiteY5" fmla="*/ 7026443 h 7026443"/>
              <a:gd name="connsiteX6" fmla="*/ 0 w 7026442"/>
              <a:gd name="connsiteY6" fmla="*/ 3513222 h 7026443"/>
              <a:gd name="connsiteX7" fmla="*/ 0 w 7026442"/>
              <a:gd name="connsiteY7" fmla="*/ 294900 h 7026443"/>
              <a:gd name="connsiteX8" fmla="*/ 294900 w 7026442"/>
              <a:gd name="connsiteY8" fmla="*/ 0 h 7026443"/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6042191 w 7026442"/>
              <a:gd name="connsiteY2" fmla="*/ 1074905 h 7026443"/>
              <a:gd name="connsiteX3" fmla="*/ 7026442 w 7026442"/>
              <a:gd name="connsiteY3" fmla="*/ 3513221 h 7026443"/>
              <a:gd name="connsiteX4" fmla="*/ 7026442 w 7026442"/>
              <a:gd name="connsiteY4" fmla="*/ 6731543 h 7026443"/>
              <a:gd name="connsiteX5" fmla="*/ 6731542 w 7026442"/>
              <a:gd name="connsiteY5" fmla="*/ 7026443 h 7026443"/>
              <a:gd name="connsiteX6" fmla="*/ 3513221 w 7026442"/>
              <a:gd name="connsiteY6" fmla="*/ 7026443 h 7026443"/>
              <a:gd name="connsiteX7" fmla="*/ 0 w 7026442"/>
              <a:gd name="connsiteY7" fmla="*/ 3513222 h 7026443"/>
              <a:gd name="connsiteX8" fmla="*/ 0 w 7026442"/>
              <a:gd name="connsiteY8" fmla="*/ 294900 h 7026443"/>
              <a:gd name="connsiteX9" fmla="*/ 294900 w 7026442"/>
              <a:gd name="connsiteY9" fmla="*/ 0 h 7026443"/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6042191 w 7026442"/>
              <a:gd name="connsiteY2" fmla="*/ 1074905 h 7026443"/>
              <a:gd name="connsiteX3" fmla="*/ 7026442 w 7026442"/>
              <a:gd name="connsiteY3" fmla="*/ 3513221 h 7026443"/>
              <a:gd name="connsiteX4" fmla="*/ 7026442 w 7026442"/>
              <a:gd name="connsiteY4" fmla="*/ 6731543 h 7026443"/>
              <a:gd name="connsiteX5" fmla="*/ 6731542 w 7026442"/>
              <a:gd name="connsiteY5" fmla="*/ 7026443 h 7026443"/>
              <a:gd name="connsiteX6" fmla="*/ 3513221 w 7026442"/>
              <a:gd name="connsiteY6" fmla="*/ 7026443 h 7026443"/>
              <a:gd name="connsiteX7" fmla="*/ 927266 w 7026442"/>
              <a:gd name="connsiteY7" fmla="*/ 5894555 h 7026443"/>
              <a:gd name="connsiteX8" fmla="*/ 0 w 7026442"/>
              <a:gd name="connsiteY8" fmla="*/ 3513222 h 7026443"/>
              <a:gd name="connsiteX9" fmla="*/ 0 w 7026442"/>
              <a:gd name="connsiteY9" fmla="*/ 294900 h 7026443"/>
              <a:gd name="connsiteX10" fmla="*/ 294900 w 7026442"/>
              <a:gd name="connsiteY10" fmla="*/ 0 h 7026443"/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6042191 w 7026442"/>
              <a:gd name="connsiteY2" fmla="*/ 1074905 h 7026443"/>
              <a:gd name="connsiteX3" fmla="*/ 7026442 w 7026442"/>
              <a:gd name="connsiteY3" fmla="*/ 3513221 h 7026443"/>
              <a:gd name="connsiteX4" fmla="*/ 7026442 w 7026442"/>
              <a:gd name="connsiteY4" fmla="*/ 6731543 h 7026443"/>
              <a:gd name="connsiteX5" fmla="*/ 6731542 w 7026442"/>
              <a:gd name="connsiteY5" fmla="*/ 7026443 h 7026443"/>
              <a:gd name="connsiteX6" fmla="*/ 3513221 w 7026442"/>
              <a:gd name="connsiteY6" fmla="*/ 7026443 h 7026443"/>
              <a:gd name="connsiteX7" fmla="*/ 927266 w 7026442"/>
              <a:gd name="connsiteY7" fmla="*/ 5894555 h 7026443"/>
              <a:gd name="connsiteX8" fmla="*/ 0 w 7026442"/>
              <a:gd name="connsiteY8" fmla="*/ 3513222 h 7026443"/>
              <a:gd name="connsiteX9" fmla="*/ 0 w 7026442"/>
              <a:gd name="connsiteY9" fmla="*/ 294900 h 7026443"/>
              <a:gd name="connsiteX10" fmla="*/ 294900 w 7026442"/>
              <a:gd name="connsiteY10" fmla="*/ 0 h 7026443"/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6042191 w 7026442"/>
              <a:gd name="connsiteY2" fmla="*/ 1074905 h 7026443"/>
              <a:gd name="connsiteX3" fmla="*/ 7026442 w 7026442"/>
              <a:gd name="connsiteY3" fmla="*/ 3513221 h 7026443"/>
              <a:gd name="connsiteX4" fmla="*/ 7026442 w 7026442"/>
              <a:gd name="connsiteY4" fmla="*/ 6731543 h 7026443"/>
              <a:gd name="connsiteX5" fmla="*/ 6731542 w 7026442"/>
              <a:gd name="connsiteY5" fmla="*/ 7026443 h 7026443"/>
              <a:gd name="connsiteX6" fmla="*/ 3513221 w 7026442"/>
              <a:gd name="connsiteY6" fmla="*/ 7026443 h 7026443"/>
              <a:gd name="connsiteX7" fmla="*/ 927266 w 7026442"/>
              <a:gd name="connsiteY7" fmla="*/ 5894555 h 7026443"/>
              <a:gd name="connsiteX8" fmla="*/ 0 w 7026442"/>
              <a:gd name="connsiteY8" fmla="*/ 3513222 h 7026443"/>
              <a:gd name="connsiteX9" fmla="*/ 0 w 7026442"/>
              <a:gd name="connsiteY9" fmla="*/ 294900 h 7026443"/>
              <a:gd name="connsiteX10" fmla="*/ 294900 w 7026442"/>
              <a:gd name="connsiteY10" fmla="*/ 0 h 7026443"/>
              <a:gd name="connsiteX0" fmla="*/ 294900 w 7026442"/>
              <a:gd name="connsiteY0" fmla="*/ 0 h 7026443"/>
              <a:gd name="connsiteX1" fmla="*/ 3513221 w 7026442"/>
              <a:gd name="connsiteY1" fmla="*/ 0 h 7026443"/>
              <a:gd name="connsiteX2" fmla="*/ 6042191 w 7026442"/>
              <a:gd name="connsiteY2" fmla="*/ 1074905 h 7026443"/>
              <a:gd name="connsiteX3" fmla="*/ 7026442 w 7026442"/>
              <a:gd name="connsiteY3" fmla="*/ 3513221 h 7026443"/>
              <a:gd name="connsiteX4" fmla="*/ 7026442 w 7026442"/>
              <a:gd name="connsiteY4" fmla="*/ 6731543 h 7026443"/>
              <a:gd name="connsiteX5" fmla="*/ 6731542 w 7026442"/>
              <a:gd name="connsiteY5" fmla="*/ 7026443 h 7026443"/>
              <a:gd name="connsiteX6" fmla="*/ 3513221 w 7026442"/>
              <a:gd name="connsiteY6" fmla="*/ 7026443 h 7026443"/>
              <a:gd name="connsiteX7" fmla="*/ 927266 w 7026442"/>
              <a:gd name="connsiteY7" fmla="*/ 5894555 h 7026443"/>
              <a:gd name="connsiteX8" fmla="*/ 0 w 7026442"/>
              <a:gd name="connsiteY8" fmla="*/ 3513222 h 7026443"/>
              <a:gd name="connsiteX9" fmla="*/ 294900 w 7026442"/>
              <a:gd name="connsiteY9" fmla="*/ 0 h 7026443"/>
              <a:gd name="connsiteX0" fmla="*/ 158581 w 6890123"/>
              <a:gd name="connsiteY0" fmla="*/ 0 h 7026443"/>
              <a:gd name="connsiteX1" fmla="*/ 3376902 w 6890123"/>
              <a:gd name="connsiteY1" fmla="*/ 0 h 7026443"/>
              <a:gd name="connsiteX2" fmla="*/ 5905872 w 6890123"/>
              <a:gd name="connsiteY2" fmla="*/ 1074905 h 7026443"/>
              <a:gd name="connsiteX3" fmla="*/ 6890123 w 6890123"/>
              <a:gd name="connsiteY3" fmla="*/ 3513221 h 7026443"/>
              <a:gd name="connsiteX4" fmla="*/ 6890123 w 6890123"/>
              <a:gd name="connsiteY4" fmla="*/ 6731543 h 7026443"/>
              <a:gd name="connsiteX5" fmla="*/ 6595223 w 6890123"/>
              <a:gd name="connsiteY5" fmla="*/ 7026443 h 7026443"/>
              <a:gd name="connsiteX6" fmla="*/ 3376902 w 6890123"/>
              <a:gd name="connsiteY6" fmla="*/ 7026443 h 7026443"/>
              <a:gd name="connsiteX7" fmla="*/ 790947 w 6890123"/>
              <a:gd name="connsiteY7" fmla="*/ 5894555 h 7026443"/>
              <a:gd name="connsiteX8" fmla="*/ 158581 w 6890123"/>
              <a:gd name="connsiteY8" fmla="*/ 0 h 7026443"/>
              <a:gd name="connsiteX0" fmla="*/ 102187 w 6833729"/>
              <a:gd name="connsiteY0" fmla="*/ 0 h 7026443"/>
              <a:gd name="connsiteX1" fmla="*/ 3320508 w 6833729"/>
              <a:gd name="connsiteY1" fmla="*/ 0 h 7026443"/>
              <a:gd name="connsiteX2" fmla="*/ 5849478 w 6833729"/>
              <a:gd name="connsiteY2" fmla="*/ 1074905 h 7026443"/>
              <a:gd name="connsiteX3" fmla="*/ 6833729 w 6833729"/>
              <a:gd name="connsiteY3" fmla="*/ 3513221 h 7026443"/>
              <a:gd name="connsiteX4" fmla="*/ 6833729 w 6833729"/>
              <a:gd name="connsiteY4" fmla="*/ 6731543 h 7026443"/>
              <a:gd name="connsiteX5" fmla="*/ 6538829 w 6833729"/>
              <a:gd name="connsiteY5" fmla="*/ 7026443 h 7026443"/>
              <a:gd name="connsiteX6" fmla="*/ 3320508 w 6833729"/>
              <a:gd name="connsiteY6" fmla="*/ 7026443 h 7026443"/>
              <a:gd name="connsiteX7" fmla="*/ 734553 w 6833729"/>
              <a:gd name="connsiteY7" fmla="*/ 5894555 h 7026443"/>
              <a:gd name="connsiteX8" fmla="*/ 102187 w 6833729"/>
              <a:gd name="connsiteY8" fmla="*/ 0 h 7026443"/>
              <a:gd name="connsiteX0" fmla="*/ 158707 w 6402296"/>
              <a:gd name="connsiteY0" fmla="*/ 69707 h 7026443"/>
              <a:gd name="connsiteX1" fmla="*/ 2889075 w 6402296"/>
              <a:gd name="connsiteY1" fmla="*/ 0 h 7026443"/>
              <a:gd name="connsiteX2" fmla="*/ 5418045 w 6402296"/>
              <a:gd name="connsiteY2" fmla="*/ 1074905 h 7026443"/>
              <a:gd name="connsiteX3" fmla="*/ 6402296 w 6402296"/>
              <a:gd name="connsiteY3" fmla="*/ 3513221 h 7026443"/>
              <a:gd name="connsiteX4" fmla="*/ 6402296 w 6402296"/>
              <a:gd name="connsiteY4" fmla="*/ 6731543 h 7026443"/>
              <a:gd name="connsiteX5" fmla="*/ 6107396 w 6402296"/>
              <a:gd name="connsiteY5" fmla="*/ 7026443 h 7026443"/>
              <a:gd name="connsiteX6" fmla="*/ 2889075 w 6402296"/>
              <a:gd name="connsiteY6" fmla="*/ 7026443 h 7026443"/>
              <a:gd name="connsiteX7" fmla="*/ 303120 w 6402296"/>
              <a:gd name="connsiteY7" fmla="*/ 5894555 h 7026443"/>
              <a:gd name="connsiteX8" fmla="*/ 158707 w 6402296"/>
              <a:gd name="connsiteY8" fmla="*/ 69707 h 7026443"/>
              <a:gd name="connsiteX0" fmla="*/ 343631 w 6103367"/>
              <a:gd name="connsiteY0" fmla="*/ 590464 h 7026443"/>
              <a:gd name="connsiteX1" fmla="*/ 2590146 w 6103367"/>
              <a:gd name="connsiteY1" fmla="*/ 0 h 7026443"/>
              <a:gd name="connsiteX2" fmla="*/ 5119116 w 6103367"/>
              <a:gd name="connsiteY2" fmla="*/ 1074905 h 7026443"/>
              <a:gd name="connsiteX3" fmla="*/ 6103367 w 6103367"/>
              <a:gd name="connsiteY3" fmla="*/ 3513221 h 7026443"/>
              <a:gd name="connsiteX4" fmla="*/ 6103367 w 6103367"/>
              <a:gd name="connsiteY4" fmla="*/ 6731543 h 7026443"/>
              <a:gd name="connsiteX5" fmla="*/ 5808467 w 6103367"/>
              <a:gd name="connsiteY5" fmla="*/ 7026443 h 7026443"/>
              <a:gd name="connsiteX6" fmla="*/ 2590146 w 6103367"/>
              <a:gd name="connsiteY6" fmla="*/ 7026443 h 7026443"/>
              <a:gd name="connsiteX7" fmla="*/ 4191 w 6103367"/>
              <a:gd name="connsiteY7" fmla="*/ 5894555 h 7026443"/>
              <a:gd name="connsiteX8" fmla="*/ 343631 w 6103367"/>
              <a:gd name="connsiteY8" fmla="*/ 590464 h 7026443"/>
              <a:gd name="connsiteX0" fmla="*/ 0 w 6099176"/>
              <a:gd name="connsiteY0" fmla="*/ 6150378 h 7282266"/>
              <a:gd name="connsiteX1" fmla="*/ 2585955 w 6099176"/>
              <a:gd name="connsiteY1" fmla="*/ 255823 h 7282266"/>
              <a:gd name="connsiteX2" fmla="*/ 5114925 w 6099176"/>
              <a:gd name="connsiteY2" fmla="*/ 1330728 h 7282266"/>
              <a:gd name="connsiteX3" fmla="*/ 6099176 w 6099176"/>
              <a:gd name="connsiteY3" fmla="*/ 3769044 h 7282266"/>
              <a:gd name="connsiteX4" fmla="*/ 6099176 w 6099176"/>
              <a:gd name="connsiteY4" fmla="*/ 6987366 h 7282266"/>
              <a:gd name="connsiteX5" fmla="*/ 5804276 w 6099176"/>
              <a:gd name="connsiteY5" fmla="*/ 7282266 h 7282266"/>
              <a:gd name="connsiteX6" fmla="*/ 2585955 w 6099176"/>
              <a:gd name="connsiteY6" fmla="*/ 7282266 h 7282266"/>
              <a:gd name="connsiteX7" fmla="*/ 0 w 6099176"/>
              <a:gd name="connsiteY7" fmla="*/ 6150378 h 7282266"/>
              <a:gd name="connsiteX0" fmla="*/ 0 w 6099176"/>
              <a:gd name="connsiteY0" fmla="*/ 5490299 h 6622187"/>
              <a:gd name="connsiteX1" fmla="*/ 1806870 w 6099176"/>
              <a:gd name="connsiteY1" fmla="*/ 432236 h 6622187"/>
              <a:gd name="connsiteX2" fmla="*/ 5114925 w 6099176"/>
              <a:gd name="connsiteY2" fmla="*/ 670649 h 6622187"/>
              <a:gd name="connsiteX3" fmla="*/ 6099176 w 6099176"/>
              <a:gd name="connsiteY3" fmla="*/ 3108965 h 6622187"/>
              <a:gd name="connsiteX4" fmla="*/ 6099176 w 6099176"/>
              <a:gd name="connsiteY4" fmla="*/ 6327287 h 6622187"/>
              <a:gd name="connsiteX5" fmla="*/ 5804276 w 6099176"/>
              <a:gd name="connsiteY5" fmla="*/ 6622187 h 6622187"/>
              <a:gd name="connsiteX6" fmla="*/ 2585955 w 6099176"/>
              <a:gd name="connsiteY6" fmla="*/ 6622187 h 6622187"/>
              <a:gd name="connsiteX7" fmla="*/ 0 w 6099176"/>
              <a:gd name="connsiteY7" fmla="*/ 5490299 h 6622187"/>
              <a:gd name="connsiteX0" fmla="*/ 376904 w 6476080"/>
              <a:gd name="connsiteY0" fmla="*/ 5341661 h 6473549"/>
              <a:gd name="connsiteX1" fmla="*/ 379577 w 6476080"/>
              <a:gd name="connsiteY1" fmla="*/ 525524 h 6473549"/>
              <a:gd name="connsiteX2" fmla="*/ 5491829 w 6476080"/>
              <a:gd name="connsiteY2" fmla="*/ 522011 h 6473549"/>
              <a:gd name="connsiteX3" fmla="*/ 6476080 w 6476080"/>
              <a:gd name="connsiteY3" fmla="*/ 2960327 h 6473549"/>
              <a:gd name="connsiteX4" fmla="*/ 6476080 w 6476080"/>
              <a:gd name="connsiteY4" fmla="*/ 6178649 h 6473549"/>
              <a:gd name="connsiteX5" fmla="*/ 6181180 w 6476080"/>
              <a:gd name="connsiteY5" fmla="*/ 6473549 h 6473549"/>
              <a:gd name="connsiteX6" fmla="*/ 2962859 w 6476080"/>
              <a:gd name="connsiteY6" fmla="*/ 6473549 h 6473549"/>
              <a:gd name="connsiteX7" fmla="*/ 376904 w 6476080"/>
              <a:gd name="connsiteY7" fmla="*/ 5341661 h 6473549"/>
              <a:gd name="connsiteX0" fmla="*/ 376904 w 6476080"/>
              <a:gd name="connsiteY0" fmla="*/ 5041965 h 6173853"/>
              <a:gd name="connsiteX1" fmla="*/ 379577 w 6476080"/>
              <a:gd name="connsiteY1" fmla="*/ 225828 h 6173853"/>
              <a:gd name="connsiteX2" fmla="*/ 5491829 w 6476080"/>
              <a:gd name="connsiteY2" fmla="*/ 222315 h 6173853"/>
              <a:gd name="connsiteX3" fmla="*/ 6476080 w 6476080"/>
              <a:gd name="connsiteY3" fmla="*/ 2660631 h 6173853"/>
              <a:gd name="connsiteX4" fmla="*/ 6476080 w 6476080"/>
              <a:gd name="connsiteY4" fmla="*/ 5878953 h 6173853"/>
              <a:gd name="connsiteX5" fmla="*/ 6181180 w 6476080"/>
              <a:gd name="connsiteY5" fmla="*/ 6173853 h 6173853"/>
              <a:gd name="connsiteX6" fmla="*/ 2962859 w 6476080"/>
              <a:gd name="connsiteY6" fmla="*/ 6173853 h 6173853"/>
              <a:gd name="connsiteX7" fmla="*/ 376904 w 6476080"/>
              <a:gd name="connsiteY7" fmla="*/ 5041965 h 6173853"/>
              <a:gd name="connsiteX0" fmla="*/ 376904 w 6476080"/>
              <a:gd name="connsiteY0" fmla="*/ 4819650 h 5951538"/>
              <a:gd name="connsiteX1" fmla="*/ 379577 w 6476080"/>
              <a:gd name="connsiteY1" fmla="*/ 3513 h 5951538"/>
              <a:gd name="connsiteX2" fmla="*/ 5491829 w 6476080"/>
              <a:gd name="connsiteY2" fmla="*/ 0 h 5951538"/>
              <a:gd name="connsiteX3" fmla="*/ 6476080 w 6476080"/>
              <a:gd name="connsiteY3" fmla="*/ 2438316 h 5951538"/>
              <a:gd name="connsiteX4" fmla="*/ 6476080 w 6476080"/>
              <a:gd name="connsiteY4" fmla="*/ 5656638 h 5951538"/>
              <a:gd name="connsiteX5" fmla="*/ 6181180 w 6476080"/>
              <a:gd name="connsiteY5" fmla="*/ 5951538 h 5951538"/>
              <a:gd name="connsiteX6" fmla="*/ 2962859 w 6476080"/>
              <a:gd name="connsiteY6" fmla="*/ 5951538 h 5951538"/>
              <a:gd name="connsiteX7" fmla="*/ 376904 w 6476080"/>
              <a:gd name="connsiteY7" fmla="*/ 4819650 h 5951538"/>
              <a:gd name="connsiteX0" fmla="*/ 376904 w 6476080"/>
              <a:gd name="connsiteY0" fmla="*/ 4819690 h 5951578"/>
              <a:gd name="connsiteX1" fmla="*/ 379577 w 6476080"/>
              <a:gd name="connsiteY1" fmla="*/ 3553 h 5951578"/>
              <a:gd name="connsiteX2" fmla="*/ 5491829 w 6476080"/>
              <a:gd name="connsiteY2" fmla="*/ 40 h 5951578"/>
              <a:gd name="connsiteX3" fmla="*/ 6476080 w 6476080"/>
              <a:gd name="connsiteY3" fmla="*/ 2438356 h 5951578"/>
              <a:gd name="connsiteX4" fmla="*/ 6476080 w 6476080"/>
              <a:gd name="connsiteY4" fmla="*/ 5656678 h 5951578"/>
              <a:gd name="connsiteX5" fmla="*/ 6181180 w 6476080"/>
              <a:gd name="connsiteY5" fmla="*/ 5951578 h 5951578"/>
              <a:gd name="connsiteX6" fmla="*/ 2962859 w 6476080"/>
              <a:gd name="connsiteY6" fmla="*/ 5951578 h 5951578"/>
              <a:gd name="connsiteX7" fmla="*/ 376904 w 6476080"/>
              <a:gd name="connsiteY7" fmla="*/ 4819690 h 5951578"/>
              <a:gd name="connsiteX0" fmla="*/ 376904 w 6476080"/>
              <a:gd name="connsiteY0" fmla="*/ 4819650 h 5951538"/>
              <a:gd name="connsiteX1" fmla="*/ 379577 w 6476080"/>
              <a:gd name="connsiteY1" fmla="*/ 3513 h 5951538"/>
              <a:gd name="connsiteX2" fmla="*/ 5491829 w 6476080"/>
              <a:gd name="connsiteY2" fmla="*/ 0 h 5951538"/>
              <a:gd name="connsiteX3" fmla="*/ 6476080 w 6476080"/>
              <a:gd name="connsiteY3" fmla="*/ 2438316 h 5951538"/>
              <a:gd name="connsiteX4" fmla="*/ 6476080 w 6476080"/>
              <a:gd name="connsiteY4" fmla="*/ 5656638 h 5951538"/>
              <a:gd name="connsiteX5" fmla="*/ 6181180 w 6476080"/>
              <a:gd name="connsiteY5" fmla="*/ 5951538 h 5951538"/>
              <a:gd name="connsiteX6" fmla="*/ 2962859 w 6476080"/>
              <a:gd name="connsiteY6" fmla="*/ 5951538 h 5951538"/>
              <a:gd name="connsiteX7" fmla="*/ 376904 w 6476080"/>
              <a:gd name="connsiteY7" fmla="*/ 4819650 h 5951538"/>
              <a:gd name="connsiteX0" fmla="*/ 1652 w 6100828"/>
              <a:gd name="connsiteY0" fmla="*/ 4819650 h 5951538"/>
              <a:gd name="connsiteX1" fmla="*/ 4325 w 6100828"/>
              <a:gd name="connsiteY1" fmla="*/ 3513 h 5951538"/>
              <a:gd name="connsiteX2" fmla="*/ 5116577 w 6100828"/>
              <a:gd name="connsiteY2" fmla="*/ 0 h 5951538"/>
              <a:gd name="connsiteX3" fmla="*/ 6100828 w 6100828"/>
              <a:gd name="connsiteY3" fmla="*/ 2438316 h 5951538"/>
              <a:gd name="connsiteX4" fmla="*/ 6100828 w 6100828"/>
              <a:gd name="connsiteY4" fmla="*/ 5656638 h 5951538"/>
              <a:gd name="connsiteX5" fmla="*/ 5805928 w 6100828"/>
              <a:gd name="connsiteY5" fmla="*/ 5951538 h 5951538"/>
              <a:gd name="connsiteX6" fmla="*/ 2587607 w 6100828"/>
              <a:gd name="connsiteY6" fmla="*/ 5951538 h 5951538"/>
              <a:gd name="connsiteX7" fmla="*/ 1652 w 6100828"/>
              <a:gd name="connsiteY7" fmla="*/ 4819650 h 5951538"/>
              <a:gd name="connsiteX0" fmla="*/ 0 w 6099176"/>
              <a:gd name="connsiteY0" fmla="*/ 4819650 h 5951538"/>
              <a:gd name="connsiteX1" fmla="*/ 2673 w 6099176"/>
              <a:gd name="connsiteY1" fmla="*/ 3513 h 5951538"/>
              <a:gd name="connsiteX2" fmla="*/ 5114925 w 6099176"/>
              <a:gd name="connsiteY2" fmla="*/ 0 h 5951538"/>
              <a:gd name="connsiteX3" fmla="*/ 6099176 w 6099176"/>
              <a:gd name="connsiteY3" fmla="*/ 2438316 h 5951538"/>
              <a:gd name="connsiteX4" fmla="*/ 6099176 w 6099176"/>
              <a:gd name="connsiteY4" fmla="*/ 5656638 h 5951538"/>
              <a:gd name="connsiteX5" fmla="*/ 5804276 w 6099176"/>
              <a:gd name="connsiteY5" fmla="*/ 5951538 h 5951538"/>
              <a:gd name="connsiteX6" fmla="*/ 2585955 w 6099176"/>
              <a:gd name="connsiteY6" fmla="*/ 5951538 h 5951538"/>
              <a:gd name="connsiteX7" fmla="*/ 0 w 6099176"/>
              <a:gd name="connsiteY7" fmla="*/ 4819650 h 5951538"/>
              <a:gd name="connsiteX0" fmla="*/ 129 w 6099305"/>
              <a:gd name="connsiteY0" fmla="*/ 4819650 h 5951538"/>
              <a:gd name="connsiteX1" fmla="*/ 2802 w 6099305"/>
              <a:gd name="connsiteY1" fmla="*/ 3513 h 5951538"/>
              <a:gd name="connsiteX2" fmla="*/ 5115054 w 6099305"/>
              <a:gd name="connsiteY2" fmla="*/ 0 h 5951538"/>
              <a:gd name="connsiteX3" fmla="*/ 6099305 w 6099305"/>
              <a:gd name="connsiteY3" fmla="*/ 2438316 h 5951538"/>
              <a:gd name="connsiteX4" fmla="*/ 6099305 w 6099305"/>
              <a:gd name="connsiteY4" fmla="*/ 5656638 h 5951538"/>
              <a:gd name="connsiteX5" fmla="*/ 5804405 w 6099305"/>
              <a:gd name="connsiteY5" fmla="*/ 5951538 h 5951538"/>
              <a:gd name="connsiteX6" fmla="*/ 2586084 w 6099305"/>
              <a:gd name="connsiteY6" fmla="*/ 5951538 h 5951538"/>
              <a:gd name="connsiteX7" fmla="*/ 129 w 6099305"/>
              <a:gd name="connsiteY7" fmla="*/ 4819650 h 5951538"/>
              <a:gd name="connsiteX0" fmla="*/ 129 w 6099305"/>
              <a:gd name="connsiteY0" fmla="*/ 4819650 h 5951538"/>
              <a:gd name="connsiteX1" fmla="*/ 2802 w 6099305"/>
              <a:gd name="connsiteY1" fmla="*/ 3513 h 5951538"/>
              <a:gd name="connsiteX2" fmla="*/ 5115054 w 6099305"/>
              <a:gd name="connsiteY2" fmla="*/ 0 h 5951538"/>
              <a:gd name="connsiteX3" fmla="*/ 6099305 w 6099305"/>
              <a:gd name="connsiteY3" fmla="*/ 2438316 h 5951538"/>
              <a:gd name="connsiteX4" fmla="*/ 6099305 w 6099305"/>
              <a:gd name="connsiteY4" fmla="*/ 5656638 h 5951538"/>
              <a:gd name="connsiteX5" fmla="*/ 5804405 w 6099305"/>
              <a:gd name="connsiteY5" fmla="*/ 5951538 h 5951538"/>
              <a:gd name="connsiteX6" fmla="*/ 2586084 w 6099305"/>
              <a:gd name="connsiteY6" fmla="*/ 5951538 h 5951538"/>
              <a:gd name="connsiteX7" fmla="*/ 129 w 6099305"/>
              <a:gd name="connsiteY7" fmla="*/ 4819650 h 5951538"/>
              <a:gd name="connsiteX0" fmla="*/ 129 w 6099305"/>
              <a:gd name="connsiteY0" fmla="*/ 4819650 h 5951538"/>
              <a:gd name="connsiteX1" fmla="*/ 2802 w 6099305"/>
              <a:gd name="connsiteY1" fmla="*/ 3513 h 5951538"/>
              <a:gd name="connsiteX2" fmla="*/ 5115054 w 6099305"/>
              <a:gd name="connsiteY2" fmla="*/ 0 h 5951538"/>
              <a:gd name="connsiteX3" fmla="*/ 6099305 w 6099305"/>
              <a:gd name="connsiteY3" fmla="*/ 2438316 h 5951538"/>
              <a:gd name="connsiteX4" fmla="*/ 6099305 w 6099305"/>
              <a:gd name="connsiteY4" fmla="*/ 5656638 h 5951538"/>
              <a:gd name="connsiteX5" fmla="*/ 5804405 w 6099305"/>
              <a:gd name="connsiteY5" fmla="*/ 5951538 h 5951538"/>
              <a:gd name="connsiteX6" fmla="*/ 2586084 w 6099305"/>
              <a:gd name="connsiteY6" fmla="*/ 5951538 h 5951538"/>
              <a:gd name="connsiteX7" fmla="*/ 129 w 6099305"/>
              <a:gd name="connsiteY7" fmla="*/ 4819650 h 5951538"/>
              <a:gd name="connsiteX0" fmla="*/ 2023 w 6101199"/>
              <a:gd name="connsiteY0" fmla="*/ 4819650 h 5951538"/>
              <a:gd name="connsiteX1" fmla="*/ 1521 w 6101199"/>
              <a:gd name="connsiteY1" fmla="*/ 338 h 5951538"/>
              <a:gd name="connsiteX2" fmla="*/ 5116948 w 6101199"/>
              <a:gd name="connsiteY2" fmla="*/ 0 h 5951538"/>
              <a:gd name="connsiteX3" fmla="*/ 6101199 w 6101199"/>
              <a:gd name="connsiteY3" fmla="*/ 2438316 h 5951538"/>
              <a:gd name="connsiteX4" fmla="*/ 6101199 w 6101199"/>
              <a:gd name="connsiteY4" fmla="*/ 5656638 h 5951538"/>
              <a:gd name="connsiteX5" fmla="*/ 5806299 w 6101199"/>
              <a:gd name="connsiteY5" fmla="*/ 5951538 h 5951538"/>
              <a:gd name="connsiteX6" fmla="*/ 2587978 w 6101199"/>
              <a:gd name="connsiteY6" fmla="*/ 5951538 h 5951538"/>
              <a:gd name="connsiteX7" fmla="*/ 2023 w 6101199"/>
              <a:gd name="connsiteY7" fmla="*/ 4819650 h 595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1199" h="5951538">
                <a:moveTo>
                  <a:pt x="2023" y="4819650"/>
                </a:moveTo>
                <a:cubicBezTo>
                  <a:pt x="2023" y="3644475"/>
                  <a:pt x="-2173" y="1082444"/>
                  <a:pt x="1521" y="338"/>
                </a:cubicBezTo>
                <a:lnTo>
                  <a:pt x="5116948" y="0"/>
                </a:lnTo>
                <a:cubicBezTo>
                  <a:pt x="5702485" y="585537"/>
                  <a:pt x="6061445" y="1451155"/>
                  <a:pt x="6101199" y="2438316"/>
                </a:cubicBezTo>
                <a:lnTo>
                  <a:pt x="6101199" y="5656638"/>
                </a:lnTo>
                <a:cubicBezTo>
                  <a:pt x="6101199" y="5819507"/>
                  <a:pt x="5969168" y="5951538"/>
                  <a:pt x="5806299" y="5951538"/>
                </a:cubicBezTo>
                <a:lnTo>
                  <a:pt x="2587978" y="5951538"/>
                </a:lnTo>
                <a:cubicBezTo>
                  <a:pt x="1325367" y="5894105"/>
                  <a:pt x="587560" y="5405187"/>
                  <a:pt x="2023" y="481965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tIns="936000" bIns="0" anchor="ctr"/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Arraste sua imagem</a:t>
            </a:r>
          </a:p>
        </p:txBody>
      </p:sp>
      <p:sp>
        <p:nvSpPr>
          <p:cNvPr id="7" name="Espaço Reservado para Texto 50">
            <a:extLst>
              <a:ext uri="{FF2B5EF4-FFF2-40B4-BE49-F238E27FC236}">
                <a16:creationId xmlns:a16="http://schemas.microsoft.com/office/drawing/2014/main" id="{B13E206E-45A8-7BBC-CD00-04507A8AD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1973" y="951948"/>
            <a:ext cx="5164282" cy="75406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defRPr sz="3600" b="1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DE ATÉ DUAS LINHAS</a:t>
            </a:r>
          </a:p>
        </p:txBody>
      </p:sp>
      <p:sp>
        <p:nvSpPr>
          <p:cNvPr id="8" name="Espaço Reservado para Texto 50">
            <a:extLst>
              <a:ext uri="{FF2B5EF4-FFF2-40B4-BE49-F238E27FC236}">
                <a16:creationId xmlns:a16="http://schemas.microsoft.com/office/drawing/2014/main" id="{2E0FCA97-1313-9655-6A68-BA51484AA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1973" y="1751610"/>
            <a:ext cx="5164282" cy="915049"/>
          </a:xfrm>
          <a:prstGeom prst="rect">
            <a:avLst/>
          </a:prstGeom>
        </p:spPr>
        <p:txBody>
          <a:bodyPr anchor="t"/>
          <a:lstStyle>
            <a:lvl1pPr algn="r">
              <a:defRPr sz="2800" b="0" i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0963AA2B-1552-5E3B-8C8B-DF2E239D6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1973" y="2916195"/>
            <a:ext cx="5164282" cy="3035344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r"/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 </a:t>
            </a:r>
            <a:r>
              <a:rPr lang="pt-BR" sz="1600" dirty="0" err="1">
                <a:solidFill>
                  <a:schemeClr val="bg1"/>
                </a:solidFill>
              </a:rPr>
              <a:t>is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simply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dummy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text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of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the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printing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and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typesetting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industry</a:t>
            </a:r>
            <a:r>
              <a:rPr lang="pt-BR" sz="1600" dirty="0">
                <a:solidFill>
                  <a:schemeClr val="bg1"/>
                </a:solidFill>
              </a:rPr>
              <a:t>. </a:t>
            </a:r>
            <a:r>
              <a:rPr lang="pt-BR" sz="1600" dirty="0" err="1">
                <a:solidFill>
                  <a:schemeClr val="bg1"/>
                </a:solidFill>
              </a:rPr>
              <a:t>Lorem</a:t>
            </a:r>
            <a:r>
              <a:rPr lang="pt-BR" sz="1600" dirty="0">
                <a:solidFill>
                  <a:schemeClr val="bg1"/>
                </a:solidFill>
              </a:rPr>
              <a:t> Ipsum </a:t>
            </a:r>
            <a:r>
              <a:rPr lang="pt-BR" sz="1600" dirty="0" err="1">
                <a:solidFill>
                  <a:schemeClr val="bg1"/>
                </a:solidFill>
              </a:rPr>
              <a:t>has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been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the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industry's</a:t>
            </a:r>
            <a:r>
              <a:rPr lang="pt-BR" sz="1600" dirty="0">
                <a:solidFill>
                  <a:schemeClr val="bg1"/>
                </a:solidFill>
              </a:rPr>
              <a:t> standard </a:t>
            </a:r>
            <a:r>
              <a:rPr lang="pt-BR" sz="1600" dirty="0" err="1">
                <a:solidFill>
                  <a:schemeClr val="bg1"/>
                </a:solidFill>
              </a:rPr>
              <a:t>dummy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text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ever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since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the</a:t>
            </a:r>
            <a:r>
              <a:rPr lang="pt-BR" sz="1600" dirty="0">
                <a:solidFill>
                  <a:schemeClr val="bg1"/>
                </a:solidFill>
              </a:rPr>
              <a:t> 1500s, </a:t>
            </a:r>
            <a:r>
              <a:rPr lang="pt-BR" sz="1600" dirty="0" err="1">
                <a:solidFill>
                  <a:schemeClr val="bg1"/>
                </a:solidFill>
              </a:rPr>
              <a:t>when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an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unknown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printer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took</a:t>
            </a:r>
            <a:r>
              <a:rPr lang="pt-BR" sz="1600" dirty="0">
                <a:solidFill>
                  <a:schemeClr val="bg1"/>
                </a:solidFill>
              </a:rPr>
              <a:t> a </a:t>
            </a:r>
            <a:r>
              <a:rPr lang="pt-BR" sz="1600" dirty="0" err="1">
                <a:solidFill>
                  <a:schemeClr val="bg1"/>
                </a:solidFill>
              </a:rPr>
              <a:t>galley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of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type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and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scrambled</a:t>
            </a:r>
            <a:r>
              <a:rPr lang="pt-BR" sz="1600" dirty="0">
                <a:solidFill>
                  <a:schemeClr val="bg1"/>
                </a:solidFill>
              </a:rPr>
              <a:t> it </a:t>
            </a:r>
            <a:r>
              <a:rPr lang="pt-BR" sz="1600" dirty="0" err="1">
                <a:solidFill>
                  <a:schemeClr val="bg1"/>
                </a:solidFill>
              </a:rPr>
              <a:t>to</a:t>
            </a:r>
            <a:r>
              <a:rPr lang="pt-BR" sz="1600" dirty="0">
                <a:solidFill>
                  <a:schemeClr val="bg1"/>
                </a:solidFill>
              </a:rPr>
              <a:t> make a </a:t>
            </a:r>
            <a:r>
              <a:rPr lang="pt-BR" sz="1600" dirty="0" err="1">
                <a:solidFill>
                  <a:schemeClr val="bg1"/>
                </a:solidFill>
              </a:rPr>
              <a:t>type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specimen</a:t>
            </a:r>
            <a:r>
              <a:rPr lang="pt-BR" sz="1600" dirty="0">
                <a:solidFill>
                  <a:schemeClr val="bg1"/>
                </a:solidFill>
              </a:rPr>
              <a:t> book.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</a:rPr>
              <a:t>It </a:t>
            </a:r>
            <a:r>
              <a:rPr lang="pt-BR" sz="1600" dirty="0" err="1">
                <a:solidFill>
                  <a:schemeClr val="bg1"/>
                </a:solidFill>
              </a:rPr>
              <a:t>has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survived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not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only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five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centuries</a:t>
            </a:r>
            <a:r>
              <a:rPr lang="pt-BR" sz="1600" dirty="0">
                <a:solidFill>
                  <a:schemeClr val="bg1"/>
                </a:solidFill>
              </a:rPr>
              <a:t>, </a:t>
            </a:r>
            <a:r>
              <a:rPr lang="pt-BR" sz="1600" dirty="0" err="1">
                <a:solidFill>
                  <a:schemeClr val="bg1"/>
                </a:solidFill>
              </a:rPr>
              <a:t>but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also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the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leap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into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electronic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typesetting</a:t>
            </a:r>
            <a:r>
              <a:rPr lang="pt-BR" sz="1600" dirty="0">
                <a:solidFill>
                  <a:schemeClr val="bg1"/>
                </a:solidFill>
              </a:rPr>
              <a:t>, </a:t>
            </a:r>
            <a:r>
              <a:rPr lang="pt-BR" sz="1600" dirty="0" err="1">
                <a:solidFill>
                  <a:schemeClr val="bg1"/>
                </a:solidFill>
              </a:rPr>
              <a:t>remaining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essentially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unchanged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258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, Tópicos e Explic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8B0B09B-CB40-CD6B-FEEF-C479EEA4C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E74565-4DF5-DBF8-0AFA-C1B4A9F023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D0AA9EB-B917-7304-8CDC-33FDE739A5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3694" y="1546751"/>
            <a:ext cx="2312836" cy="2313356"/>
          </a:xfrm>
          <a:custGeom>
            <a:avLst/>
            <a:gdLst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2312836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7004"/>
              <a:gd name="connsiteY0" fmla="*/ 0 h 2312836"/>
              <a:gd name="connsiteX1" fmla="*/ 1156418 w 2317004"/>
              <a:gd name="connsiteY1" fmla="*/ 0 h 2312836"/>
              <a:gd name="connsiteX2" fmla="*/ 2312836 w 2317004"/>
              <a:gd name="connsiteY2" fmla="*/ 1156418 h 2312836"/>
              <a:gd name="connsiteX3" fmla="*/ 1075478 w 2317004"/>
              <a:gd name="connsiteY3" fmla="*/ 2308945 h 2312836"/>
              <a:gd name="connsiteX4" fmla="*/ 931509 w 2317004"/>
              <a:gd name="connsiteY4" fmla="*/ 2312836 h 2312836"/>
              <a:gd name="connsiteX5" fmla="*/ 0 w 2317004"/>
              <a:gd name="connsiteY5" fmla="*/ 2312836 h 2312836"/>
              <a:gd name="connsiteX6" fmla="*/ 0 w 2317004"/>
              <a:gd name="connsiteY6" fmla="*/ 2312836 h 2312836"/>
              <a:gd name="connsiteX7" fmla="*/ 0 w 2317004"/>
              <a:gd name="connsiteY7" fmla="*/ 1156418 h 2312836"/>
              <a:gd name="connsiteX8" fmla="*/ 1156418 w 2317004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312836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233461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477936"/>
              <a:gd name="connsiteX1" fmla="*/ 1156418 w 2312836"/>
              <a:gd name="connsiteY1" fmla="*/ 0 h 2477936"/>
              <a:gd name="connsiteX2" fmla="*/ 2312836 w 2312836"/>
              <a:gd name="connsiteY2" fmla="*/ 1156418 h 2477936"/>
              <a:gd name="connsiteX3" fmla="*/ 1053253 w 2312836"/>
              <a:gd name="connsiteY3" fmla="*/ 2308945 h 2477936"/>
              <a:gd name="connsiteX4" fmla="*/ 109184 w 2312836"/>
              <a:gd name="connsiteY4" fmla="*/ 2316011 h 2477936"/>
              <a:gd name="connsiteX5" fmla="*/ 127000 w 2312836"/>
              <a:gd name="connsiteY5" fmla="*/ 2477936 h 2477936"/>
              <a:gd name="connsiteX6" fmla="*/ 0 w 2312836"/>
              <a:gd name="connsiteY6" fmla="*/ 2233461 h 2477936"/>
              <a:gd name="connsiteX7" fmla="*/ 0 w 2312836"/>
              <a:gd name="connsiteY7" fmla="*/ 1156418 h 2477936"/>
              <a:gd name="connsiteX8" fmla="*/ 1156418 w 2312836"/>
              <a:gd name="connsiteY8" fmla="*/ 0 h 24779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60490 w 2316908"/>
              <a:gd name="connsiteY0" fmla="*/ 0 h 2318662"/>
              <a:gd name="connsiteX1" fmla="*/ 1160490 w 2316908"/>
              <a:gd name="connsiteY1" fmla="*/ 0 h 2318662"/>
              <a:gd name="connsiteX2" fmla="*/ 2316908 w 2316908"/>
              <a:gd name="connsiteY2" fmla="*/ 1156418 h 2318662"/>
              <a:gd name="connsiteX3" fmla="*/ 1057325 w 2316908"/>
              <a:gd name="connsiteY3" fmla="*/ 2308945 h 2318662"/>
              <a:gd name="connsiteX4" fmla="*/ 113256 w 2316908"/>
              <a:gd name="connsiteY4" fmla="*/ 2316011 h 2318662"/>
              <a:gd name="connsiteX5" fmla="*/ 4072 w 2316908"/>
              <a:gd name="connsiteY5" fmla="*/ 2233461 h 2318662"/>
              <a:gd name="connsiteX6" fmla="*/ 4072 w 2316908"/>
              <a:gd name="connsiteY6" fmla="*/ 1156418 h 2318662"/>
              <a:gd name="connsiteX7" fmla="*/ 1160490 w 2316908"/>
              <a:gd name="connsiteY7" fmla="*/ 0 h 2318662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671"/>
              <a:gd name="connsiteX1" fmla="*/ 1156418 w 2312836"/>
              <a:gd name="connsiteY1" fmla="*/ 0 h 2316671"/>
              <a:gd name="connsiteX2" fmla="*/ 2312836 w 2312836"/>
              <a:gd name="connsiteY2" fmla="*/ 1156418 h 2316671"/>
              <a:gd name="connsiteX3" fmla="*/ 1053253 w 2312836"/>
              <a:gd name="connsiteY3" fmla="*/ 2308945 h 2316671"/>
              <a:gd name="connsiteX4" fmla="*/ 109184 w 2312836"/>
              <a:gd name="connsiteY4" fmla="*/ 2316011 h 2316671"/>
              <a:gd name="connsiteX5" fmla="*/ 0 w 2312836"/>
              <a:gd name="connsiteY5" fmla="*/ 2233461 h 2316671"/>
              <a:gd name="connsiteX6" fmla="*/ 0 w 2312836"/>
              <a:gd name="connsiteY6" fmla="*/ 1156418 h 2316671"/>
              <a:gd name="connsiteX7" fmla="*/ 1156418 w 2312836"/>
              <a:gd name="connsiteY7" fmla="*/ 0 h 2316671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4 w 2312852"/>
              <a:gd name="connsiteY0" fmla="*/ 0 h 2312120"/>
              <a:gd name="connsiteX1" fmla="*/ 1156434 w 2312852"/>
              <a:gd name="connsiteY1" fmla="*/ 0 h 2312120"/>
              <a:gd name="connsiteX2" fmla="*/ 2312852 w 2312852"/>
              <a:gd name="connsiteY2" fmla="*/ 1156418 h 2312120"/>
              <a:gd name="connsiteX3" fmla="*/ 1154869 w 2312852"/>
              <a:gd name="connsiteY3" fmla="*/ 2312120 h 2312120"/>
              <a:gd name="connsiteX4" fmla="*/ 134600 w 2312852"/>
              <a:gd name="connsiteY4" fmla="*/ 2281086 h 2312120"/>
              <a:gd name="connsiteX5" fmla="*/ 16 w 2312852"/>
              <a:gd name="connsiteY5" fmla="*/ 2233461 h 2312120"/>
              <a:gd name="connsiteX6" fmla="*/ 16 w 2312852"/>
              <a:gd name="connsiteY6" fmla="*/ 1156418 h 2312120"/>
              <a:gd name="connsiteX7" fmla="*/ 1156434 w 2312852"/>
              <a:gd name="connsiteY7" fmla="*/ 0 h 2312120"/>
              <a:gd name="connsiteX0" fmla="*/ 1156916 w 2313334"/>
              <a:gd name="connsiteY0" fmla="*/ 0 h 2318387"/>
              <a:gd name="connsiteX1" fmla="*/ 1156916 w 2313334"/>
              <a:gd name="connsiteY1" fmla="*/ 0 h 2318387"/>
              <a:gd name="connsiteX2" fmla="*/ 2313334 w 2313334"/>
              <a:gd name="connsiteY2" fmla="*/ 1156418 h 2318387"/>
              <a:gd name="connsiteX3" fmla="*/ 1155351 w 2313334"/>
              <a:gd name="connsiteY3" fmla="*/ 2312120 h 2318387"/>
              <a:gd name="connsiteX4" fmla="*/ 135082 w 2313334"/>
              <a:gd name="connsiteY4" fmla="*/ 2281086 h 2318387"/>
              <a:gd name="connsiteX5" fmla="*/ 498 w 2313334"/>
              <a:gd name="connsiteY5" fmla="*/ 2233461 h 2318387"/>
              <a:gd name="connsiteX6" fmla="*/ 498 w 2313334"/>
              <a:gd name="connsiteY6" fmla="*/ 1156418 h 2318387"/>
              <a:gd name="connsiteX7" fmla="*/ 1156916 w 2313334"/>
              <a:gd name="connsiteY7" fmla="*/ 0 h 2318387"/>
              <a:gd name="connsiteX0" fmla="*/ 1158441 w 2314859"/>
              <a:gd name="connsiteY0" fmla="*/ 0 h 2342947"/>
              <a:gd name="connsiteX1" fmla="*/ 1158441 w 2314859"/>
              <a:gd name="connsiteY1" fmla="*/ 0 h 2342947"/>
              <a:gd name="connsiteX2" fmla="*/ 2314859 w 2314859"/>
              <a:gd name="connsiteY2" fmla="*/ 1156418 h 2342947"/>
              <a:gd name="connsiteX3" fmla="*/ 1156876 w 2314859"/>
              <a:gd name="connsiteY3" fmla="*/ 2312120 h 2342947"/>
              <a:gd name="connsiteX4" fmla="*/ 120732 w 2314859"/>
              <a:gd name="connsiteY4" fmla="*/ 2312836 h 2342947"/>
              <a:gd name="connsiteX5" fmla="*/ 2023 w 2314859"/>
              <a:gd name="connsiteY5" fmla="*/ 2233461 h 2342947"/>
              <a:gd name="connsiteX6" fmla="*/ 2023 w 2314859"/>
              <a:gd name="connsiteY6" fmla="*/ 1156418 h 2342947"/>
              <a:gd name="connsiteX7" fmla="*/ 1158441 w 2314859"/>
              <a:gd name="connsiteY7" fmla="*/ 0 h 2342947"/>
              <a:gd name="connsiteX0" fmla="*/ 1167359 w 2323777"/>
              <a:gd name="connsiteY0" fmla="*/ 0 h 2342947"/>
              <a:gd name="connsiteX1" fmla="*/ 1167359 w 2323777"/>
              <a:gd name="connsiteY1" fmla="*/ 0 h 2342947"/>
              <a:gd name="connsiteX2" fmla="*/ 2323777 w 2323777"/>
              <a:gd name="connsiteY2" fmla="*/ 1156418 h 2342947"/>
              <a:gd name="connsiteX3" fmla="*/ 1165794 w 2323777"/>
              <a:gd name="connsiteY3" fmla="*/ 2312120 h 2342947"/>
              <a:gd name="connsiteX4" fmla="*/ 97900 w 2323777"/>
              <a:gd name="connsiteY4" fmla="*/ 2312836 h 2342947"/>
              <a:gd name="connsiteX5" fmla="*/ 10941 w 2323777"/>
              <a:gd name="connsiteY5" fmla="*/ 2233461 h 2342947"/>
              <a:gd name="connsiteX6" fmla="*/ 10941 w 2323777"/>
              <a:gd name="connsiteY6" fmla="*/ 1156418 h 2342947"/>
              <a:gd name="connsiteX7" fmla="*/ 1167359 w 2323777"/>
              <a:gd name="connsiteY7" fmla="*/ 0 h 2342947"/>
              <a:gd name="connsiteX0" fmla="*/ 1156465 w 2312883"/>
              <a:gd name="connsiteY0" fmla="*/ 0 h 2312899"/>
              <a:gd name="connsiteX1" fmla="*/ 1156465 w 2312883"/>
              <a:gd name="connsiteY1" fmla="*/ 0 h 2312899"/>
              <a:gd name="connsiteX2" fmla="*/ 2312883 w 2312883"/>
              <a:gd name="connsiteY2" fmla="*/ 1156418 h 2312899"/>
              <a:gd name="connsiteX3" fmla="*/ 1154900 w 2312883"/>
              <a:gd name="connsiteY3" fmla="*/ 2312120 h 2312899"/>
              <a:gd name="connsiteX4" fmla="*/ 87006 w 2312883"/>
              <a:gd name="connsiteY4" fmla="*/ 2312836 h 2312899"/>
              <a:gd name="connsiteX5" fmla="*/ 47 w 2312883"/>
              <a:gd name="connsiteY5" fmla="*/ 2233461 h 2312899"/>
              <a:gd name="connsiteX6" fmla="*/ 47 w 2312883"/>
              <a:gd name="connsiteY6" fmla="*/ 1156418 h 2312899"/>
              <a:gd name="connsiteX7" fmla="*/ 1156465 w 2312883"/>
              <a:gd name="connsiteY7" fmla="*/ 0 h 2312899"/>
              <a:gd name="connsiteX0" fmla="*/ 1156418 w 2312836"/>
              <a:gd name="connsiteY0" fmla="*/ 0 h 2312879"/>
              <a:gd name="connsiteX1" fmla="*/ 1156418 w 2312836"/>
              <a:gd name="connsiteY1" fmla="*/ 0 h 2312879"/>
              <a:gd name="connsiteX2" fmla="*/ 2312836 w 2312836"/>
              <a:gd name="connsiteY2" fmla="*/ 1156418 h 2312879"/>
              <a:gd name="connsiteX3" fmla="*/ 1154853 w 2312836"/>
              <a:gd name="connsiteY3" fmla="*/ 2312120 h 2312879"/>
              <a:gd name="connsiteX4" fmla="*/ 86959 w 2312836"/>
              <a:gd name="connsiteY4" fmla="*/ 2312836 h 2312879"/>
              <a:gd name="connsiteX5" fmla="*/ 0 w 2312836"/>
              <a:gd name="connsiteY5" fmla="*/ 2233461 h 2312879"/>
              <a:gd name="connsiteX6" fmla="*/ 0 w 2312836"/>
              <a:gd name="connsiteY6" fmla="*/ 1156418 h 2312879"/>
              <a:gd name="connsiteX7" fmla="*/ 1156418 w 2312836"/>
              <a:gd name="connsiteY7" fmla="*/ 0 h 2312879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3356"/>
              <a:gd name="connsiteX1" fmla="*/ 1156418 w 2312836"/>
              <a:gd name="connsiteY1" fmla="*/ 0 h 2313356"/>
              <a:gd name="connsiteX2" fmla="*/ 2312836 w 2312836"/>
              <a:gd name="connsiteY2" fmla="*/ 1156418 h 2313356"/>
              <a:gd name="connsiteX3" fmla="*/ 1154853 w 2312836"/>
              <a:gd name="connsiteY3" fmla="*/ 2312120 h 2313356"/>
              <a:gd name="connsiteX4" fmla="*/ 112359 w 2312836"/>
              <a:gd name="connsiteY4" fmla="*/ 2312836 h 2313356"/>
              <a:gd name="connsiteX5" fmla="*/ 0 w 2312836"/>
              <a:gd name="connsiteY5" fmla="*/ 2233461 h 2313356"/>
              <a:gd name="connsiteX6" fmla="*/ 0 w 2312836"/>
              <a:gd name="connsiteY6" fmla="*/ 1156418 h 2313356"/>
              <a:gd name="connsiteX7" fmla="*/ 1156418 w 2312836"/>
              <a:gd name="connsiteY7" fmla="*/ 0 h 231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836" h="2313356">
                <a:moveTo>
                  <a:pt x="1156418" y="0"/>
                </a:moveTo>
                <a:lnTo>
                  <a:pt x="1156418" y="0"/>
                </a:lnTo>
                <a:cubicBezTo>
                  <a:pt x="1795090" y="0"/>
                  <a:pt x="2312836" y="517746"/>
                  <a:pt x="2312836" y="1156418"/>
                </a:cubicBezTo>
                <a:cubicBezTo>
                  <a:pt x="2265428" y="2045189"/>
                  <a:pt x="1567617" y="2299433"/>
                  <a:pt x="1154853" y="2312120"/>
                </a:cubicBezTo>
                <a:lnTo>
                  <a:pt x="112359" y="2312836"/>
                </a:lnTo>
                <a:cubicBezTo>
                  <a:pt x="37864" y="2317069"/>
                  <a:pt x="14170" y="2295903"/>
                  <a:pt x="0" y="2233461"/>
                </a:cubicBezTo>
                <a:lnTo>
                  <a:pt x="0" y="1156418"/>
                </a:lnTo>
                <a:cubicBezTo>
                  <a:pt x="0" y="517746"/>
                  <a:pt x="517746" y="0"/>
                  <a:pt x="1156418" y="0"/>
                </a:cubicBezTo>
                <a:close/>
              </a:path>
            </a:pathLst>
          </a:custGeom>
          <a:solidFill>
            <a:schemeClr val="bg2"/>
          </a:solidFill>
          <a:effectLst>
            <a:innerShdw blurRad="190500" dir="18900000">
              <a:prstClr val="black">
                <a:alpha val="52119"/>
              </a:prstClr>
            </a:innerShdw>
          </a:effectLst>
        </p:spPr>
        <p:txBody>
          <a:bodyPr tIns="0" bIns="72000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14E069B-B77F-BB2C-277E-F7FBA2DB5B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2478" y="1546751"/>
            <a:ext cx="2312836" cy="2313356"/>
          </a:xfrm>
          <a:custGeom>
            <a:avLst/>
            <a:gdLst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2312836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7004"/>
              <a:gd name="connsiteY0" fmla="*/ 0 h 2312836"/>
              <a:gd name="connsiteX1" fmla="*/ 1156418 w 2317004"/>
              <a:gd name="connsiteY1" fmla="*/ 0 h 2312836"/>
              <a:gd name="connsiteX2" fmla="*/ 2312836 w 2317004"/>
              <a:gd name="connsiteY2" fmla="*/ 1156418 h 2312836"/>
              <a:gd name="connsiteX3" fmla="*/ 1075478 w 2317004"/>
              <a:gd name="connsiteY3" fmla="*/ 2308945 h 2312836"/>
              <a:gd name="connsiteX4" fmla="*/ 931509 w 2317004"/>
              <a:gd name="connsiteY4" fmla="*/ 2312836 h 2312836"/>
              <a:gd name="connsiteX5" fmla="*/ 0 w 2317004"/>
              <a:gd name="connsiteY5" fmla="*/ 2312836 h 2312836"/>
              <a:gd name="connsiteX6" fmla="*/ 0 w 2317004"/>
              <a:gd name="connsiteY6" fmla="*/ 2312836 h 2312836"/>
              <a:gd name="connsiteX7" fmla="*/ 0 w 2317004"/>
              <a:gd name="connsiteY7" fmla="*/ 1156418 h 2312836"/>
              <a:gd name="connsiteX8" fmla="*/ 1156418 w 2317004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312836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233461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477936"/>
              <a:gd name="connsiteX1" fmla="*/ 1156418 w 2312836"/>
              <a:gd name="connsiteY1" fmla="*/ 0 h 2477936"/>
              <a:gd name="connsiteX2" fmla="*/ 2312836 w 2312836"/>
              <a:gd name="connsiteY2" fmla="*/ 1156418 h 2477936"/>
              <a:gd name="connsiteX3" fmla="*/ 1053253 w 2312836"/>
              <a:gd name="connsiteY3" fmla="*/ 2308945 h 2477936"/>
              <a:gd name="connsiteX4" fmla="*/ 109184 w 2312836"/>
              <a:gd name="connsiteY4" fmla="*/ 2316011 h 2477936"/>
              <a:gd name="connsiteX5" fmla="*/ 127000 w 2312836"/>
              <a:gd name="connsiteY5" fmla="*/ 2477936 h 2477936"/>
              <a:gd name="connsiteX6" fmla="*/ 0 w 2312836"/>
              <a:gd name="connsiteY6" fmla="*/ 2233461 h 2477936"/>
              <a:gd name="connsiteX7" fmla="*/ 0 w 2312836"/>
              <a:gd name="connsiteY7" fmla="*/ 1156418 h 2477936"/>
              <a:gd name="connsiteX8" fmla="*/ 1156418 w 2312836"/>
              <a:gd name="connsiteY8" fmla="*/ 0 h 24779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60490 w 2316908"/>
              <a:gd name="connsiteY0" fmla="*/ 0 h 2318662"/>
              <a:gd name="connsiteX1" fmla="*/ 1160490 w 2316908"/>
              <a:gd name="connsiteY1" fmla="*/ 0 h 2318662"/>
              <a:gd name="connsiteX2" fmla="*/ 2316908 w 2316908"/>
              <a:gd name="connsiteY2" fmla="*/ 1156418 h 2318662"/>
              <a:gd name="connsiteX3" fmla="*/ 1057325 w 2316908"/>
              <a:gd name="connsiteY3" fmla="*/ 2308945 h 2318662"/>
              <a:gd name="connsiteX4" fmla="*/ 113256 w 2316908"/>
              <a:gd name="connsiteY4" fmla="*/ 2316011 h 2318662"/>
              <a:gd name="connsiteX5" fmla="*/ 4072 w 2316908"/>
              <a:gd name="connsiteY5" fmla="*/ 2233461 h 2318662"/>
              <a:gd name="connsiteX6" fmla="*/ 4072 w 2316908"/>
              <a:gd name="connsiteY6" fmla="*/ 1156418 h 2318662"/>
              <a:gd name="connsiteX7" fmla="*/ 1160490 w 2316908"/>
              <a:gd name="connsiteY7" fmla="*/ 0 h 2318662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671"/>
              <a:gd name="connsiteX1" fmla="*/ 1156418 w 2312836"/>
              <a:gd name="connsiteY1" fmla="*/ 0 h 2316671"/>
              <a:gd name="connsiteX2" fmla="*/ 2312836 w 2312836"/>
              <a:gd name="connsiteY2" fmla="*/ 1156418 h 2316671"/>
              <a:gd name="connsiteX3" fmla="*/ 1053253 w 2312836"/>
              <a:gd name="connsiteY3" fmla="*/ 2308945 h 2316671"/>
              <a:gd name="connsiteX4" fmla="*/ 109184 w 2312836"/>
              <a:gd name="connsiteY4" fmla="*/ 2316011 h 2316671"/>
              <a:gd name="connsiteX5" fmla="*/ 0 w 2312836"/>
              <a:gd name="connsiteY5" fmla="*/ 2233461 h 2316671"/>
              <a:gd name="connsiteX6" fmla="*/ 0 w 2312836"/>
              <a:gd name="connsiteY6" fmla="*/ 1156418 h 2316671"/>
              <a:gd name="connsiteX7" fmla="*/ 1156418 w 2312836"/>
              <a:gd name="connsiteY7" fmla="*/ 0 h 2316671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4 w 2312852"/>
              <a:gd name="connsiteY0" fmla="*/ 0 h 2312120"/>
              <a:gd name="connsiteX1" fmla="*/ 1156434 w 2312852"/>
              <a:gd name="connsiteY1" fmla="*/ 0 h 2312120"/>
              <a:gd name="connsiteX2" fmla="*/ 2312852 w 2312852"/>
              <a:gd name="connsiteY2" fmla="*/ 1156418 h 2312120"/>
              <a:gd name="connsiteX3" fmla="*/ 1154869 w 2312852"/>
              <a:gd name="connsiteY3" fmla="*/ 2312120 h 2312120"/>
              <a:gd name="connsiteX4" fmla="*/ 134600 w 2312852"/>
              <a:gd name="connsiteY4" fmla="*/ 2281086 h 2312120"/>
              <a:gd name="connsiteX5" fmla="*/ 16 w 2312852"/>
              <a:gd name="connsiteY5" fmla="*/ 2233461 h 2312120"/>
              <a:gd name="connsiteX6" fmla="*/ 16 w 2312852"/>
              <a:gd name="connsiteY6" fmla="*/ 1156418 h 2312120"/>
              <a:gd name="connsiteX7" fmla="*/ 1156434 w 2312852"/>
              <a:gd name="connsiteY7" fmla="*/ 0 h 2312120"/>
              <a:gd name="connsiteX0" fmla="*/ 1156916 w 2313334"/>
              <a:gd name="connsiteY0" fmla="*/ 0 h 2318387"/>
              <a:gd name="connsiteX1" fmla="*/ 1156916 w 2313334"/>
              <a:gd name="connsiteY1" fmla="*/ 0 h 2318387"/>
              <a:gd name="connsiteX2" fmla="*/ 2313334 w 2313334"/>
              <a:gd name="connsiteY2" fmla="*/ 1156418 h 2318387"/>
              <a:gd name="connsiteX3" fmla="*/ 1155351 w 2313334"/>
              <a:gd name="connsiteY3" fmla="*/ 2312120 h 2318387"/>
              <a:gd name="connsiteX4" fmla="*/ 135082 w 2313334"/>
              <a:gd name="connsiteY4" fmla="*/ 2281086 h 2318387"/>
              <a:gd name="connsiteX5" fmla="*/ 498 w 2313334"/>
              <a:gd name="connsiteY5" fmla="*/ 2233461 h 2318387"/>
              <a:gd name="connsiteX6" fmla="*/ 498 w 2313334"/>
              <a:gd name="connsiteY6" fmla="*/ 1156418 h 2318387"/>
              <a:gd name="connsiteX7" fmla="*/ 1156916 w 2313334"/>
              <a:gd name="connsiteY7" fmla="*/ 0 h 2318387"/>
              <a:gd name="connsiteX0" fmla="*/ 1158441 w 2314859"/>
              <a:gd name="connsiteY0" fmla="*/ 0 h 2342947"/>
              <a:gd name="connsiteX1" fmla="*/ 1158441 w 2314859"/>
              <a:gd name="connsiteY1" fmla="*/ 0 h 2342947"/>
              <a:gd name="connsiteX2" fmla="*/ 2314859 w 2314859"/>
              <a:gd name="connsiteY2" fmla="*/ 1156418 h 2342947"/>
              <a:gd name="connsiteX3" fmla="*/ 1156876 w 2314859"/>
              <a:gd name="connsiteY3" fmla="*/ 2312120 h 2342947"/>
              <a:gd name="connsiteX4" fmla="*/ 120732 w 2314859"/>
              <a:gd name="connsiteY4" fmla="*/ 2312836 h 2342947"/>
              <a:gd name="connsiteX5" fmla="*/ 2023 w 2314859"/>
              <a:gd name="connsiteY5" fmla="*/ 2233461 h 2342947"/>
              <a:gd name="connsiteX6" fmla="*/ 2023 w 2314859"/>
              <a:gd name="connsiteY6" fmla="*/ 1156418 h 2342947"/>
              <a:gd name="connsiteX7" fmla="*/ 1158441 w 2314859"/>
              <a:gd name="connsiteY7" fmla="*/ 0 h 2342947"/>
              <a:gd name="connsiteX0" fmla="*/ 1167359 w 2323777"/>
              <a:gd name="connsiteY0" fmla="*/ 0 h 2342947"/>
              <a:gd name="connsiteX1" fmla="*/ 1167359 w 2323777"/>
              <a:gd name="connsiteY1" fmla="*/ 0 h 2342947"/>
              <a:gd name="connsiteX2" fmla="*/ 2323777 w 2323777"/>
              <a:gd name="connsiteY2" fmla="*/ 1156418 h 2342947"/>
              <a:gd name="connsiteX3" fmla="*/ 1165794 w 2323777"/>
              <a:gd name="connsiteY3" fmla="*/ 2312120 h 2342947"/>
              <a:gd name="connsiteX4" fmla="*/ 97900 w 2323777"/>
              <a:gd name="connsiteY4" fmla="*/ 2312836 h 2342947"/>
              <a:gd name="connsiteX5" fmla="*/ 10941 w 2323777"/>
              <a:gd name="connsiteY5" fmla="*/ 2233461 h 2342947"/>
              <a:gd name="connsiteX6" fmla="*/ 10941 w 2323777"/>
              <a:gd name="connsiteY6" fmla="*/ 1156418 h 2342947"/>
              <a:gd name="connsiteX7" fmla="*/ 1167359 w 2323777"/>
              <a:gd name="connsiteY7" fmla="*/ 0 h 2342947"/>
              <a:gd name="connsiteX0" fmla="*/ 1156465 w 2312883"/>
              <a:gd name="connsiteY0" fmla="*/ 0 h 2312899"/>
              <a:gd name="connsiteX1" fmla="*/ 1156465 w 2312883"/>
              <a:gd name="connsiteY1" fmla="*/ 0 h 2312899"/>
              <a:gd name="connsiteX2" fmla="*/ 2312883 w 2312883"/>
              <a:gd name="connsiteY2" fmla="*/ 1156418 h 2312899"/>
              <a:gd name="connsiteX3" fmla="*/ 1154900 w 2312883"/>
              <a:gd name="connsiteY3" fmla="*/ 2312120 h 2312899"/>
              <a:gd name="connsiteX4" fmla="*/ 87006 w 2312883"/>
              <a:gd name="connsiteY4" fmla="*/ 2312836 h 2312899"/>
              <a:gd name="connsiteX5" fmla="*/ 47 w 2312883"/>
              <a:gd name="connsiteY5" fmla="*/ 2233461 h 2312899"/>
              <a:gd name="connsiteX6" fmla="*/ 47 w 2312883"/>
              <a:gd name="connsiteY6" fmla="*/ 1156418 h 2312899"/>
              <a:gd name="connsiteX7" fmla="*/ 1156465 w 2312883"/>
              <a:gd name="connsiteY7" fmla="*/ 0 h 2312899"/>
              <a:gd name="connsiteX0" fmla="*/ 1156418 w 2312836"/>
              <a:gd name="connsiteY0" fmla="*/ 0 h 2312879"/>
              <a:gd name="connsiteX1" fmla="*/ 1156418 w 2312836"/>
              <a:gd name="connsiteY1" fmla="*/ 0 h 2312879"/>
              <a:gd name="connsiteX2" fmla="*/ 2312836 w 2312836"/>
              <a:gd name="connsiteY2" fmla="*/ 1156418 h 2312879"/>
              <a:gd name="connsiteX3" fmla="*/ 1154853 w 2312836"/>
              <a:gd name="connsiteY3" fmla="*/ 2312120 h 2312879"/>
              <a:gd name="connsiteX4" fmla="*/ 86959 w 2312836"/>
              <a:gd name="connsiteY4" fmla="*/ 2312836 h 2312879"/>
              <a:gd name="connsiteX5" fmla="*/ 0 w 2312836"/>
              <a:gd name="connsiteY5" fmla="*/ 2233461 h 2312879"/>
              <a:gd name="connsiteX6" fmla="*/ 0 w 2312836"/>
              <a:gd name="connsiteY6" fmla="*/ 1156418 h 2312879"/>
              <a:gd name="connsiteX7" fmla="*/ 1156418 w 2312836"/>
              <a:gd name="connsiteY7" fmla="*/ 0 h 2312879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3356"/>
              <a:gd name="connsiteX1" fmla="*/ 1156418 w 2312836"/>
              <a:gd name="connsiteY1" fmla="*/ 0 h 2313356"/>
              <a:gd name="connsiteX2" fmla="*/ 2312836 w 2312836"/>
              <a:gd name="connsiteY2" fmla="*/ 1156418 h 2313356"/>
              <a:gd name="connsiteX3" fmla="*/ 1154853 w 2312836"/>
              <a:gd name="connsiteY3" fmla="*/ 2312120 h 2313356"/>
              <a:gd name="connsiteX4" fmla="*/ 112359 w 2312836"/>
              <a:gd name="connsiteY4" fmla="*/ 2312836 h 2313356"/>
              <a:gd name="connsiteX5" fmla="*/ 0 w 2312836"/>
              <a:gd name="connsiteY5" fmla="*/ 2233461 h 2313356"/>
              <a:gd name="connsiteX6" fmla="*/ 0 w 2312836"/>
              <a:gd name="connsiteY6" fmla="*/ 1156418 h 2313356"/>
              <a:gd name="connsiteX7" fmla="*/ 1156418 w 2312836"/>
              <a:gd name="connsiteY7" fmla="*/ 0 h 231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836" h="2313356">
                <a:moveTo>
                  <a:pt x="1156418" y="0"/>
                </a:moveTo>
                <a:lnTo>
                  <a:pt x="1156418" y="0"/>
                </a:lnTo>
                <a:cubicBezTo>
                  <a:pt x="1795090" y="0"/>
                  <a:pt x="2312836" y="517746"/>
                  <a:pt x="2312836" y="1156418"/>
                </a:cubicBezTo>
                <a:cubicBezTo>
                  <a:pt x="2265428" y="2045189"/>
                  <a:pt x="1567617" y="2299433"/>
                  <a:pt x="1154853" y="2312120"/>
                </a:cubicBezTo>
                <a:lnTo>
                  <a:pt x="112359" y="2312836"/>
                </a:lnTo>
                <a:cubicBezTo>
                  <a:pt x="37864" y="2317069"/>
                  <a:pt x="14170" y="2295903"/>
                  <a:pt x="0" y="2233461"/>
                </a:cubicBezTo>
                <a:lnTo>
                  <a:pt x="0" y="1156418"/>
                </a:lnTo>
                <a:cubicBezTo>
                  <a:pt x="0" y="517746"/>
                  <a:pt x="517746" y="0"/>
                  <a:pt x="1156418" y="0"/>
                </a:cubicBezTo>
                <a:close/>
              </a:path>
            </a:pathLst>
          </a:custGeom>
          <a:solidFill>
            <a:schemeClr val="bg2"/>
          </a:solidFill>
          <a:effectLst>
            <a:innerShdw blurRad="190500" dir="18900000">
              <a:prstClr val="black">
                <a:alpha val="52119"/>
              </a:prstClr>
            </a:innerShdw>
          </a:effectLst>
        </p:spPr>
        <p:txBody>
          <a:bodyPr bIns="72000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69EFA8E7-5AFC-6737-3091-8C29E5F889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17195" y="1546751"/>
            <a:ext cx="2312836" cy="2313356"/>
          </a:xfrm>
          <a:custGeom>
            <a:avLst/>
            <a:gdLst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2312836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2312836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1071587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219448 w 2312836"/>
              <a:gd name="connsiteY3" fmla="*/ 2312836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7004"/>
              <a:gd name="connsiteY0" fmla="*/ 0 h 2312836"/>
              <a:gd name="connsiteX1" fmla="*/ 1156418 w 2317004"/>
              <a:gd name="connsiteY1" fmla="*/ 0 h 2312836"/>
              <a:gd name="connsiteX2" fmla="*/ 2312836 w 2317004"/>
              <a:gd name="connsiteY2" fmla="*/ 1156418 h 2312836"/>
              <a:gd name="connsiteX3" fmla="*/ 1075478 w 2317004"/>
              <a:gd name="connsiteY3" fmla="*/ 2308945 h 2312836"/>
              <a:gd name="connsiteX4" fmla="*/ 931509 w 2317004"/>
              <a:gd name="connsiteY4" fmla="*/ 2312836 h 2312836"/>
              <a:gd name="connsiteX5" fmla="*/ 0 w 2317004"/>
              <a:gd name="connsiteY5" fmla="*/ 2312836 h 2312836"/>
              <a:gd name="connsiteX6" fmla="*/ 0 w 2317004"/>
              <a:gd name="connsiteY6" fmla="*/ 2312836 h 2312836"/>
              <a:gd name="connsiteX7" fmla="*/ 0 w 2317004"/>
              <a:gd name="connsiteY7" fmla="*/ 1156418 h 2312836"/>
              <a:gd name="connsiteX8" fmla="*/ 1156418 w 2317004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75478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053253 w 2312836"/>
              <a:gd name="connsiteY3" fmla="*/ 2308945 h 2312836"/>
              <a:gd name="connsiteX4" fmla="*/ 931509 w 2312836"/>
              <a:gd name="connsiteY4" fmla="*/ 2312836 h 2312836"/>
              <a:gd name="connsiteX5" fmla="*/ 0 w 2312836"/>
              <a:gd name="connsiteY5" fmla="*/ 2312836 h 2312836"/>
              <a:gd name="connsiteX6" fmla="*/ 0 w 2312836"/>
              <a:gd name="connsiteY6" fmla="*/ 2312836 h 2312836"/>
              <a:gd name="connsiteX7" fmla="*/ 0 w 2312836"/>
              <a:gd name="connsiteY7" fmla="*/ 1156418 h 2312836"/>
              <a:gd name="connsiteX8" fmla="*/ 1156418 w 2312836"/>
              <a:gd name="connsiteY8" fmla="*/ 0 h 23128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312836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312836 h 2316011"/>
              <a:gd name="connsiteX6" fmla="*/ 0 w 2312836"/>
              <a:gd name="connsiteY6" fmla="*/ 2233461 h 2316011"/>
              <a:gd name="connsiteX7" fmla="*/ 0 w 2312836"/>
              <a:gd name="connsiteY7" fmla="*/ 1156418 h 2316011"/>
              <a:gd name="connsiteX8" fmla="*/ 1156418 w 2312836"/>
              <a:gd name="connsiteY8" fmla="*/ 0 h 2316011"/>
              <a:gd name="connsiteX0" fmla="*/ 1156418 w 2312836"/>
              <a:gd name="connsiteY0" fmla="*/ 0 h 2477936"/>
              <a:gd name="connsiteX1" fmla="*/ 1156418 w 2312836"/>
              <a:gd name="connsiteY1" fmla="*/ 0 h 2477936"/>
              <a:gd name="connsiteX2" fmla="*/ 2312836 w 2312836"/>
              <a:gd name="connsiteY2" fmla="*/ 1156418 h 2477936"/>
              <a:gd name="connsiteX3" fmla="*/ 1053253 w 2312836"/>
              <a:gd name="connsiteY3" fmla="*/ 2308945 h 2477936"/>
              <a:gd name="connsiteX4" fmla="*/ 109184 w 2312836"/>
              <a:gd name="connsiteY4" fmla="*/ 2316011 h 2477936"/>
              <a:gd name="connsiteX5" fmla="*/ 127000 w 2312836"/>
              <a:gd name="connsiteY5" fmla="*/ 2477936 h 2477936"/>
              <a:gd name="connsiteX6" fmla="*/ 0 w 2312836"/>
              <a:gd name="connsiteY6" fmla="*/ 2233461 h 2477936"/>
              <a:gd name="connsiteX7" fmla="*/ 0 w 2312836"/>
              <a:gd name="connsiteY7" fmla="*/ 1156418 h 2477936"/>
              <a:gd name="connsiteX8" fmla="*/ 1156418 w 2312836"/>
              <a:gd name="connsiteY8" fmla="*/ 0 h 2477936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60490 w 2316908"/>
              <a:gd name="connsiteY0" fmla="*/ 0 h 2318662"/>
              <a:gd name="connsiteX1" fmla="*/ 1160490 w 2316908"/>
              <a:gd name="connsiteY1" fmla="*/ 0 h 2318662"/>
              <a:gd name="connsiteX2" fmla="*/ 2316908 w 2316908"/>
              <a:gd name="connsiteY2" fmla="*/ 1156418 h 2318662"/>
              <a:gd name="connsiteX3" fmla="*/ 1057325 w 2316908"/>
              <a:gd name="connsiteY3" fmla="*/ 2308945 h 2318662"/>
              <a:gd name="connsiteX4" fmla="*/ 113256 w 2316908"/>
              <a:gd name="connsiteY4" fmla="*/ 2316011 h 2318662"/>
              <a:gd name="connsiteX5" fmla="*/ 4072 w 2316908"/>
              <a:gd name="connsiteY5" fmla="*/ 2233461 h 2318662"/>
              <a:gd name="connsiteX6" fmla="*/ 4072 w 2316908"/>
              <a:gd name="connsiteY6" fmla="*/ 1156418 h 2318662"/>
              <a:gd name="connsiteX7" fmla="*/ 1160490 w 2316908"/>
              <a:gd name="connsiteY7" fmla="*/ 0 h 2318662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011"/>
              <a:gd name="connsiteX1" fmla="*/ 1156418 w 2312836"/>
              <a:gd name="connsiteY1" fmla="*/ 0 h 2316011"/>
              <a:gd name="connsiteX2" fmla="*/ 2312836 w 2312836"/>
              <a:gd name="connsiteY2" fmla="*/ 1156418 h 2316011"/>
              <a:gd name="connsiteX3" fmla="*/ 1053253 w 2312836"/>
              <a:gd name="connsiteY3" fmla="*/ 2308945 h 2316011"/>
              <a:gd name="connsiteX4" fmla="*/ 109184 w 2312836"/>
              <a:gd name="connsiteY4" fmla="*/ 2316011 h 2316011"/>
              <a:gd name="connsiteX5" fmla="*/ 0 w 2312836"/>
              <a:gd name="connsiteY5" fmla="*/ 2233461 h 2316011"/>
              <a:gd name="connsiteX6" fmla="*/ 0 w 2312836"/>
              <a:gd name="connsiteY6" fmla="*/ 1156418 h 2316011"/>
              <a:gd name="connsiteX7" fmla="*/ 1156418 w 2312836"/>
              <a:gd name="connsiteY7" fmla="*/ 0 h 2316011"/>
              <a:gd name="connsiteX0" fmla="*/ 1156418 w 2312836"/>
              <a:gd name="connsiteY0" fmla="*/ 0 h 2316671"/>
              <a:gd name="connsiteX1" fmla="*/ 1156418 w 2312836"/>
              <a:gd name="connsiteY1" fmla="*/ 0 h 2316671"/>
              <a:gd name="connsiteX2" fmla="*/ 2312836 w 2312836"/>
              <a:gd name="connsiteY2" fmla="*/ 1156418 h 2316671"/>
              <a:gd name="connsiteX3" fmla="*/ 1053253 w 2312836"/>
              <a:gd name="connsiteY3" fmla="*/ 2308945 h 2316671"/>
              <a:gd name="connsiteX4" fmla="*/ 109184 w 2312836"/>
              <a:gd name="connsiteY4" fmla="*/ 2316011 h 2316671"/>
              <a:gd name="connsiteX5" fmla="*/ 0 w 2312836"/>
              <a:gd name="connsiteY5" fmla="*/ 2233461 h 2316671"/>
              <a:gd name="connsiteX6" fmla="*/ 0 w 2312836"/>
              <a:gd name="connsiteY6" fmla="*/ 1156418 h 2316671"/>
              <a:gd name="connsiteX7" fmla="*/ 1156418 w 2312836"/>
              <a:gd name="connsiteY7" fmla="*/ 0 h 2316671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053272 w 2312855"/>
              <a:gd name="connsiteY3" fmla="*/ 2308945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7 w 2312855"/>
              <a:gd name="connsiteY0" fmla="*/ 0 h 2316593"/>
              <a:gd name="connsiteX1" fmla="*/ 1156437 w 2312855"/>
              <a:gd name="connsiteY1" fmla="*/ 0 h 2316593"/>
              <a:gd name="connsiteX2" fmla="*/ 2312855 w 2312855"/>
              <a:gd name="connsiteY2" fmla="*/ 1156418 h 2316593"/>
              <a:gd name="connsiteX3" fmla="*/ 1154872 w 2312855"/>
              <a:gd name="connsiteY3" fmla="*/ 2312120 h 2316593"/>
              <a:gd name="connsiteX4" fmla="*/ 109203 w 2312855"/>
              <a:gd name="connsiteY4" fmla="*/ 2316011 h 2316593"/>
              <a:gd name="connsiteX5" fmla="*/ 19 w 2312855"/>
              <a:gd name="connsiteY5" fmla="*/ 2233461 h 2316593"/>
              <a:gd name="connsiteX6" fmla="*/ 19 w 2312855"/>
              <a:gd name="connsiteY6" fmla="*/ 1156418 h 2316593"/>
              <a:gd name="connsiteX7" fmla="*/ 1156437 w 2312855"/>
              <a:gd name="connsiteY7" fmla="*/ 0 h 2316593"/>
              <a:gd name="connsiteX0" fmla="*/ 1156434 w 2312852"/>
              <a:gd name="connsiteY0" fmla="*/ 0 h 2312120"/>
              <a:gd name="connsiteX1" fmla="*/ 1156434 w 2312852"/>
              <a:gd name="connsiteY1" fmla="*/ 0 h 2312120"/>
              <a:gd name="connsiteX2" fmla="*/ 2312852 w 2312852"/>
              <a:gd name="connsiteY2" fmla="*/ 1156418 h 2312120"/>
              <a:gd name="connsiteX3" fmla="*/ 1154869 w 2312852"/>
              <a:gd name="connsiteY3" fmla="*/ 2312120 h 2312120"/>
              <a:gd name="connsiteX4" fmla="*/ 134600 w 2312852"/>
              <a:gd name="connsiteY4" fmla="*/ 2281086 h 2312120"/>
              <a:gd name="connsiteX5" fmla="*/ 16 w 2312852"/>
              <a:gd name="connsiteY5" fmla="*/ 2233461 h 2312120"/>
              <a:gd name="connsiteX6" fmla="*/ 16 w 2312852"/>
              <a:gd name="connsiteY6" fmla="*/ 1156418 h 2312120"/>
              <a:gd name="connsiteX7" fmla="*/ 1156434 w 2312852"/>
              <a:gd name="connsiteY7" fmla="*/ 0 h 2312120"/>
              <a:gd name="connsiteX0" fmla="*/ 1156916 w 2313334"/>
              <a:gd name="connsiteY0" fmla="*/ 0 h 2318387"/>
              <a:gd name="connsiteX1" fmla="*/ 1156916 w 2313334"/>
              <a:gd name="connsiteY1" fmla="*/ 0 h 2318387"/>
              <a:gd name="connsiteX2" fmla="*/ 2313334 w 2313334"/>
              <a:gd name="connsiteY2" fmla="*/ 1156418 h 2318387"/>
              <a:gd name="connsiteX3" fmla="*/ 1155351 w 2313334"/>
              <a:gd name="connsiteY3" fmla="*/ 2312120 h 2318387"/>
              <a:gd name="connsiteX4" fmla="*/ 135082 w 2313334"/>
              <a:gd name="connsiteY4" fmla="*/ 2281086 h 2318387"/>
              <a:gd name="connsiteX5" fmla="*/ 498 w 2313334"/>
              <a:gd name="connsiteY5" fmla="*/ 2233461 h 2318387"/>
              <a:gd name="connsiteX6" fmla="*/ 498 w 2313334"/>
              <a:gd name="connsiteY6" fmla="*/ 1156418 h 2318387"/>
              <a:gd name="connsiteX7" fmla="*/ 1156916 w 2313334"/>
              <a:gd name="connsiteY7" fmla="*/ 0 h 2318387"/>
              <a:gd name="connsiteX0" fmla="*/ 1158441 w 2314859"/>
              <a:gd name="connsiteY0" fmla="*/ 0 h 2342947"/>
              <a:gd name="connsiteX1" fmla="*/ 1158441 w 2314859"/>
              <a:gd name="connsiteY1" fmla="*/ 0 h 2342947"/>
              <a:gd name="connsiteX2" fmla="*/ 2314859 w 2314859"/>
              <a:gd name="connsiteY2" fmla="*/ 1156418 h 2342947"/>
              <a:gd name="connsiteX3" fmla="*/ 1156876 w 2314859"/>
              <a:gd name="connsiteY3" fmla="*/ 2312120 h 2342947"/>
              <a:gd name="connsiteX4" fmla="*/ 120732 w 2314859"/>
              <a:gd name="connsiteY4" fmla="*/ 2312836 h 2342947"/>
              <a:gd name="connsiteX5" fmla="*/ 2023 w 2314859"/>
              <a:gd name="connsiteY5" fmla="*/ 2233461 h 2342947"/>
              <a:gd name="connsiteX6" fmla="*/ 2023 w 2314859"/>
              <a:gd name="connsiteY6" fmla="*/ 1156418 h 2342947"/>
              <a:gd name="connsiteX7" fmla="*/ 1158441 w 2314859"/>
              <a:gd name="connsiteY7" fmla="*/ 0 h 2342947"/>
              <a:gd name="connsiteX0" fmla="*/ 1167359 w 2323777"/>
              <a:gd name="connsiteY0" fmla="*/ 0 h 2342947"/>
              <a:gd name="connsiteX1" fmla="*/ 1167359 w 2323777"/>
              <a:gd name="connsiteY1" fmla="*/ 0 h 2342947"/>
              <a:gd name="connsiteX2" fmla="*/ 2323777 w 2323777"/>
              <a:gd name="connsiteY2" fmla="*/ 1156418 h 2342947"/>
              <a:gd name="connsiteX3" fmla="*/ 1165794 w 2323777"/>
              <a:gd name="connsiteY3" fmla="*/ 2312120 h 2342947"/>
              <a:gd name="connsiteX4" fmla="*/ 97900 w 2323777"/>
              <a:gd name="connsiteY4" fmla="*/ 2312836 h 2342947"/>
              <a:gd name="connsiteX5" fmla="*/ 10941 w 2323777"/>
              <a:gd name="connsiteY5" fmla="*/ 2233461 h 2342947"/>
              <a:gd name="connsiteX6" fmla="*/ 10941 w 2323777"/>
              <a:gd name="connsiteY6" fmla="*/ 1156418 h 2342947"/>
              <a:gd name="connsiteX7" fmla="*/ 1167359 w 2323777"/>
              <a:gd name="connsiteY7" fmla="*/ 0 h 2342947"/>
              <a:gd name="connsiteX0" fmla="*/ 1156465 w 2312883"/>
              <a:gd name="connsiteY0" fmla="*/ 0 h 2312899"/>
              <a:gd name="connsiteX1" fmla="*/ 1156465 w 2312883"/>
              <a:gd name="connsiteY1" fmla="*/ 0 h 2312899"/>
              <a:gd name="connsiteX2" fmla="*/ 2312883 w 2312883"/>
              <a:gd name="connsiteY2" fmla="*/ 1156418 h 2312899"/>
              <a:gd name="connsiteX3" fmla="*/ 1154900 w 2312883"/>
              <a:gd name="connsiteY3" fmla="*/ 2312120 h 2312899"/>
              <a:gd name="connsiteX4" fmla="*/ 87006 w 2312883"/>
              <a:gd name="connsiteY4" fmla="*/ 2312836 h 2312899"/>
              <a:gd name="connsiteX5" fmla="*/ 47 w 2312883"/>
              <a:gd name="connsiteY5" fmla="*/ 2233461 h 2312899"/>
              <a:gd name="connsiteX6" fmla="*/ 47 w 2312883"/>
              <a:gd name="connsiteY6" fmla="*/ 1156418 h 2312899"/>
              <a:gd name="connsiteX7" fmla="*/ 1156465 w 2312883"/>
              <a:gd name="connsiteY7" fmla="*/ 0 h 2312899"/>
              <a:gd name="connsiteX0" fmla="*/ 1156418 w 2312836"/>
              <a:gd name="connsiteY0" fmla="*/ 0 h 2312879"/>
              <a:gd name="connsiteX1" fmla="*/ 1156418 w 2312836"/>
              <a:gd name="connsiteY1" fmla="*/ 0 h 2312879"/>
              <a:gd name="connsiteX2" fmla="*/ 2312836 w 2312836"/>
              <a:gd name="connsiteY2" fmla="*/ 1156418 h 2312879"/>
              <a:gd name="connsiteX3" fmla="*/ 1154853 w 2312836"/>
              <a:gd name="connsiteY3" fmla="*/ 2312120 h 2312879"/>
              <a:gd name="connsiteX4" fmla="*/ 86959 w 2312836"/>
              <a:gd name="connsiteY4" fmla="*/ 2312836 h 2312879"/>
              <a:gd name="connsiteX5" fmla="*/ 0 w 2312836"/>
              <a:gd name="connsiteY5" fmla="*/ 2233461 h 2312879"/>
              <a:gd name="connsiteX6" fmla="*/ 0 w 2312836"/>
              <a:gd name="connsiteY6" fmla="*/ 1156418 h 2312879"/>
              <a:gd name="connsiteX7" fmla="*/ 1156418 w 2312836"/>
              <a:gd name="connsiteY7" fmla="*/ 0 h 2312879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869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9186"/>
              <a:gd name="connsiteX1" fmla="*/ 1156418 w 2312836"/>
              <a:gd name="connsiteY1" fmla="*/ 0 h 2319186"/>
              <a:gd name="connsiteX2" fmla="*/ 2312836 w 2312836"/>
              <a:gd name="connsiteY2" fmla="*/ 1156418 h 2319186"/>
              <a:gd name="connsiteX3" fmla="*/ 1154853 w 2312836"/>
              <a:gd name="connsiteY3" fmla="*/ 2312120 h 2319186"/>
              <a:gd name="connsiteX4" fmla="*/ 106009 w 2312836"/>
              <a:gd name="connsiteY4" fmla="*/ 2319186 h 2319186"/>
              <a:gd name="connsiteX5" fmla="*/ 0 w 2312836"/>
              <a:gd name="connsiteY5" fmla="*/ 2233461 h 2319186"/>
              <a:gd name="connsiteX6" fmla="*/ 0 w 2312836"/>
              <a:gd name="connsiteY6" fmla="*/ 1156418 h 2319186"/>
              <a:gd name="connsiteX7" fmla="*/ 1156418 w 2312836"/>
              <a:gd name="connsiteY7" fmla="*/ 0 h 231918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2836"/>
              <a:gd name="connsiteX1" fmla="*/ 1156418 w 2312836"/>
              <a:gd name="connsiteY1" fmla="*/ 0 h 2312836"/>
              <a:gd name="connsiteX2" fmla="*/ 2312836 w 2312836"/>
              <a:gd name="connsiteY2" fmla="*/ 1156418 h 2312836"/>
              <a:gd name="connsiteX3" fmla="*/ 1154853 w 2312836"/>
              <a:gd name="connsiteY3" fmla="*/ 2312120 h 2312836"/>
              <a:gd name="connsiteX4" fmla="*/ 112359 w 2312836"/>
              <a:gd name="connsiteY4" fmla="*/ 2312836 h 2312836"/>
              <a:gd name="connsiteX5" fmla="*/ 0 w 2312836"/>
              <a:gd name="connsiteY5" fmla="*/ 2233461 h 2312836"/>
              <a:gd name="connsiteX6" fmla="*/ 0 w 2312836"/>
              <a:gd name="connsiteY6" fmla="*/ 1156418 h 2312836"/>
              <a:gd name="connsiteX7" fmla="*/ 1156418 w 2312836"/>
              <a:gd name="connsiteY7" fmla="*/ 0 h 2312836"/>
              <a:gd name="connsiteX0" fmla="*/ 1156418 w 2312836"/>
              <a:gd name="connsiteY0" fmla="*/ 0 h 2313356"/>
              <a:gd name="connsiteX1" fmla="*/ 1156418 w 2312836"/>
              <a:gd name="connsiteY1" fmla="*/ 0 h 2313356"/>
              <a:gd name="connsiteX2" fmla="*/ 2312836 w 2312836"/>
              <a:gd name="connsiteY2" fmla="*/ 1156418 h 2313356"/>
              <a:gd name="connsiteX3" fmla="*/ 1154853 w 2312836"/>
              <a:gd name="connsiteY3" fmla="*/ 2312120 h 2313356"/>
              <a:gd name="connsiteX4" fmla="*/ 112359 w 2312836"/>
              <a:gd name="connsiteY4" fmla="*/ 2312836 h 2313356"/>
              <a:gd name="connsiteX5" fmla="*/ 0 w 2312836"/>
              <a:gd name="connsiteY5" fmla="*/ 2233461 h 2313356"/>
              <a:gd name="connsiteX6" fmla="*/ 0 w 2312836"/>
              <a:gd name="connsiteY6" fmla="*/ 1156418 h 2313356"/>
              <a:gd name="connsiteX7" fmla="*/ 1156418 w 2312836"/>
              <a:gd name="connsiteY7" fmla="*/ 0 h 231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836" h="2313356">
                <a:moveTo>
                  <a:pt x="1156418" y="0"/>
                </a:moveTo>
                <a:lnTo>
                  <a:pt x="1156418" y="0"/>
                </a:lnTo>
                <a:cubicBezTo>
                  <a:pt x="1795090" y="0"/>
                  <a:pt x="2312836" y="517746"/>
                  <a:pt x="2312836" y="1156418"/>
                </a:cubicBezTo>
                <a:cubicBezTo>
                  <a:pt x="2265428" y="2045189"/>
                  <a:pt x="1567617" y="2299433"/>
                  <a:pt x="1154853" y="2312120"/>
                </a:cubicBezTo>
                <a:lnTo>
                  <a:pt x="112359" y="2312836"/>
                </a:lnTo>
                <a:cubicBezTo>
                  <a:pt x="37864" y="2317069"/>
                  <a:pt x="14170" y="2295903"/>
                  <a:pt x="0" y="2233461"/>
                </a:cubicBezTo>
                <a:lnTo>
                  <a:pt x="0" y="1156418"/>
                </a:lnTo>
                <a:cubicBezTo>
                  <a:pt x="0" y="517746"/>
                  <a:pt x="517746" y="0"/>
                  <a:pt x="1156418" y="0"/>
                </a:cubicBezTo>
                <a:close/>
              </a:path>
            </a:pathLst>
          </a:custGeom>
          <a:solidFill>
            <a:schemeClr val="bg2"/>
          </a:solidFill>
          <a:effectLst>
            <a:innerShdw blurRad="190500" dir="18900000">
              <a:prstClr val="black">
                <a:alpha val="52119"/>
              </a:prstClr>
            </a:innerShdw>
          </a:effectLst>
        </p:spPr>
        <p:txBody>
          <a:bodyPr bIns="72000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4" name="Espaço Reservado para Texto 50">
            <a:extLst>
              <a:ext uri="{FF2B5EF4-FFF2-40B4-BE49-F238E27FC236}">
                <a16:creationId xmlns:a16="http://schemas.microsoft.com/office/drawing/2014/main" id="{1D99960B-EFF4-7C99-1D82-BAB71E994E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9481" y="485237"/>
            <a:ext cx="10684764" cy="75406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3200" b="1" spc="30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UMA LINHA</a:t>
            </a:r>
          </a:p>
        </p:txBody>
      </p:sp>
      <p:sp>
        <p:nvSpPr>
          <p:cNvPr id="15" name="Espaço Reservado para Texto 50">
            <a:extLst>
              <a:ext uri="{FF2B5EF4-FFF2-40B4-BE49-F238E27FC236}">
                <a16:creationId xmlns:a16="http://schemas.microsoft.com/office/drawing/2014/main" id="{EC29B32C-C7B9-60C1-BA61-1BE354084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3695" y="3929290"/>
            <a:ext cx="2312835" cy="52337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000" b="1" spc="0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1</a:t>
            </a:r>
          </a:p>
        </p:txBody>
      </p:sp>
      <p:sp>
        <p:nvSpPr>
          <p:cNvPr id="18" name="Espaço Reservado para Texto 50">
            <a:extLst>
              <a:ext uri="{FF2B5EF4-FFF2-40B4-BE49-F238E27FC236}">
                <a16:creationId xmlns:a16="http://schemas.microsoft.com/office/drawing/2014/main" id="{19D7E5A3-932B-5F24-F92B-51F335E693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3695" y="4452660"/>
            <a:ext cx="2312835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3" name="Espaço Reservado para Texto 50">
            <a:extLst>
              <a:ext uri="{FF2B5EF4-FFF2-40B4-BE49-F238E27FC236}">
                <a16:creationId xmlns:a16="http://schemas.microsoft.com/office/drawing/2014/main" id="{116CC97B-96B1-05F7-930A-CE6132727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2478" y="3929290"/>
            <a:ext cx="2312836" cy="52337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000" b="1" spc="0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2</a:t>
            </a:r>
          </a:p>
        </p:txBody>
      </p:sp>
      <p:sp>
        <p:nvSpPr>
          <p:cNvPr id="24" name="Espaço Reservado para Texto 50">
            <a:extLst>
              <a:ext uri="{FF2B5EF4-FFF2-40B4-BE49-F238E27FC236}">
                <a16:creationId xmlns:a16="http://schemas.microsoft.com/office/drawing/2014/main" id="{BC0785EA-9E1D-2068-B080-55E141DF7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2478" y="4452660"/>
            <a:ext cx="2312836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5" name="Espaço Reservado para Texto 50">
            <a:extLst>
              <a:ext uri="{FF2B5EF4-FFF2-40B4-BE49-F238E27FC236}">
                <a16:creationId xmlns:a16="http://schemas.microsoft.com/office/drawing/2014/main" id="{846F5DC0-4E70-81EC-6CCE-6443844C16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7195" y="3929290"/>
            <a:ext cx="2312836" cy="52337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000" b="1" spc="0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3</a:t>
            </a:r>
          </a:p>
        </p:txBody>
      </p:sp>
      <p:sp>
        <p:nvSpPr>
          <p:cNvPr id="26" name="Espaço Reservado para Texto 50">
            <a:extLst>
              <a:ext uri="{FF2B5EF4-FFF2-40B4-BE49-F238E27FC236}">
                <a16:creationId xmlns:a16="http://schemas.microsoft.com/office/drawing/2014/main" id="{BADF2D53-6B84-DEFF-2C5D-8FC6A1E273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17195" y="4452660"/>
            <a:ext cx="2312836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</p:spTree>
    <p:extLst>
      <p:ext uri="{BB962C8B-B14F-4D97-AF65-F5344CB8AC3E}">
        <p14:creationId xmlns:p14="http://schemas.microsoft.com/office/powerpoint/2010/main" val="2448966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e Texto Cu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8B0B09B-CB40-CD6B-FEEF-C479EEA4C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861EE0F-787C-4BDA-D26B-F40CF3DBE2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577" y="1813704"/>
            <a:ext cx="2670641" cy="4079835"/>
          </a:xfrm>
          <a:prstGeom prst="round2DiagRect">
            <a:avLst>
              <a:gd name="adj1" fmla="val 19879"/>
              <a:gd name="adj2" fmla="val 753"/>
            </a:avLst>
          </a:prstGeom>
          <a:solidFill>
            <a:schemeClr val="accent1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18CFD88-E10C-F371-518F-9DDBEB721B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1210" y="1813704"/>
            <a:ext cx="2661528" cy="1035963"/>
          </a:xfrm>
          <a:prstGeom prst="round2DiagRect">
            <a:avLst>
              <a:gd name="adj1" fmla="val 50000"/>
              <a:gd name="adj2" fmla="val 245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664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8" name="Espaço Reservado para Texto 50">
            <a:extLst>
              <a:ext uri="{FF2B5EF4-FFF2-40B4-BE49-F238E27FC236}">
                <a16:creationId xmlns:a16="http://schemas.microsoft.com/office/drawing/2014/main" id="{19D7E5A3-932B-5F24-F92B-51F335E693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649" y="3099619"/>
            <a:ext cx="2269195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324E31BE-2717-A738-4F61-BE74055032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7877" y="1813704"/>
            <a:ext cx="2670641" cy="4079835"/>
          </a:xfrm>
          <a:prstGeom prst="round2DiagRect">
            <a:avLst>
              <a:gd name="adj1" fmla="val 19879"/>
              <a:gd name="adj2" fmla="val 753"/>
            </a:avLst>
          </a:prstGeom>
          <a:solidFill>
            <a:schemeClr val="accent1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B7BC5B1-43D1-6679-D7FE-2E5EA8F9C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29510" y="1813704"/>
            <a:ext cx="2661528" cy="1035963"/>
          </a:xfrm>
          <a:prstGeom prst="round2DiagRect">
            <a:avLst>
              <a:gd name="adj1" fmla="val 50000"/>
              <a:gd name="adj2" fmla="val 245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664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1" name="Espaço Reservado para Texto 50">
            <a:extLst>
              <a:ext uri="{FF2B5EF4-FFF2-40B4-BE49-F238E27FC236}">
                <a16:creationId xmlns:a16="http://schemas.microsoft.com/office/drawing/2014/main" id="{8EA26A22-0098-D244-B531-A68AA1FD13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949" y="3099619"/>
            <a:ext cx="2269195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7339FB1-3B12-9570-E2BC-C5F7D726D6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0777" y="1813704"/>
            <a:ext cx="2670641" cy="4079835"/>
          </a:xfrm>
          <a:prstGeom prst="round2DiagRect">
            <a:avLst>
              <a:gd name="adj1" fmla="val 19879"/>
              <a:gd name="adj2" fmla="val 753"/>
            </a:avLst>
          </a:prstGeom>
          <a:solidFill>
            <a:schemeClr val="accent1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D8CB5E6-9905-1BCE-6F16-76B1E80F36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2410" y="1813704"/>
            <a:ext cx="2661528" cy="1035963"/>
          </a:xfrm>
          <a:prstGeom prst="round2DiagRect">
            <a:avLst>
              <a:gd name="adj1" fmla="val 50000"/>
              <a:gd name="adj2" fmla="val 245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664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4" name="Espaço Reservado para Texto 50">
            <a:extLst>
              <a:ext uri="{FF2B5EF4-FFF2-40B4-BE49-F238E27FC236}">
                <a16:creationId xmlns:a16="http://schemas.microsoft.com/office/drawing/2014/main" id="{1B9C4727-E347-8723-E5C6-2148508C9B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19849" y="3099619"/>
            <a:ext cx="2269195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5BE4E19-8C60-2BC6-26ED-E88A712CAE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96377" y="1813704"/>
            <a:ext cx="2670641" cy="4079835"/>
          </a:xfrm>
          <a:prstGeom prst="round2DiagRect">
            <a:avLst>
              <a:gd name="adj1" fmla="val 19879"/>
              <a:gd name="adj2" fmla="val 753"/>
            </a:avLst>
          </a:prstGeom>
          <a:solidFill>
            <a:schemeClr val="accent1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FE8CB0A-B467-D4BF-A8FC-6FDC951BED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010" y="1813704"/>
            <a:ext cx="2661528" cy="1035963"/>
          </a:xfrm>
          <a:prstGeom prst="round2DiagRect">
            <a:avLst>
              <a:gd name="adj1" fmla="val 50000"/>
              <a:gd name="adj2" fmla="val 245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664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7" name="Espaço Reservado para Texto 50">
            <a:extLst>
              <a:ext uri="{FF2B5EF4-FFF2-40B4-BE49-F238E27FC236}">
                <a16:creationId xmlns:a16="http://schemas.microsoft.com/office/drawing/2014/main" id="{734BAD63-99AC-A6AC-C2F7-BC027705B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5449" y="3099619"/>
            <a:ext cx="2269195" cy="184334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spcBef>
                <a:spcPts val="0"/>
              </a:spcBef>
              <a:defRPr sz="1600" b="0" spc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E74565-4DF5-DBF8-0AFA-C1B4A9F023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14" name="Espaço Reservado para Texto 50">
            <a:extLst>
              <a:ext uri="{FF2B5EF4-FFF2-40B4-BE49-F238E27FC236}">
                <a16:creationId xmlns:a16="http://schemas.microsoft.com/office/drawing/2014/main" id="{1D99960B-EFF4-7C99-1D82-BAB71E994E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9481" y="523337"/>
            <a:ext cx="10684764" cy="75406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3200" b="1" spc="30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UMA LINHA</a:t>
            </a:r>
          </a:p>
        </p:txBody>
      </p:sp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D4C97A44-0F1D-F72D-FE7C-208558F9D2C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13431" y="1879283"/>
            <a:ext cx="2262932" cy="891838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seu logo</a:t>
            </a:r>
          </a:p>
        </p:txBody>
      </p:sp>
      <p:sp>
        <p:nvSpPr>
          <p:cNvPr id="40" name="Espaço Reservado para Imagem 38">
            <a:extLst>
              <a:ext uri="{FF2B5EF4-FFF2-40B4-BE49-F238E27FC236}">
                <a16:creationId xmlns:a16="http://schemas.microsoft.com/office/drawing/2014/main" id="{B9C2E106-26C2-A2D5-3218-4312311AE04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524496" y="1879283"/>
            <a:ext cx="2262932" cy="891838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seu logo</a:t>
            </a:r>
          </a:p>
        </p:txBody>
      </p:sp>
      <p:sp>
        <p:nvSpPr>
          <p:cNvPr id="41" name="Espaço Reservado para Imagem 38">
            <a:extLst>
              <a:ext uri="{FF2B5EF4-FFF2-40B4-BE49-F238E27FC236}">
                <a16:creationId xmlns:a16="http://schemas.microsoft.com/office/drawing/2014/main" id="{8A2FD9BE-5AD8-5E1A-7B40-19641C120F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404631" y="1879283"/>
            <a:ext cx="2262932" cy="891838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seu logo</a:t>
            </a:r>
          </a:p>
        </p:txBody>
      </p:sp>
      <p:sp>
        <p:nvSpPr>
          <p:cNvPr id="42" name="Espaço Reservado para Imagem 38">
            <a:extLst>
              <a:ext uri="{FF2B5EF4-FFF2-40B4-BE49-F238E27FC236}">
                <a16:creationId xmlns:a16="http://schemas.microsoft.com/office/drawing/2014/main" id="{8A7BBC4D-8D19-C212-B3E6-117602EDD4C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00231" y="1879283"/>
            <a:ext cx="2262932" cy="891838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seu logo</a:t>
            </a:r>
          </a:p>
        </p:txBody>
      </p:sp>
    </p:spTree>
    <p:extLst>
      <p:ext uri="{BB962C8B-B14F-4D97-AF65-F5344CB8AC3E}">
        <p14:creationId xmlns:p14="http://schemas.microsoft.com/office/powerpoint/2010/main" val="370434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, Três imagens e Explicação">
    <p:bg>
      <p:bgPr>
        <a:gradFill flip="none" rotWithShape="1">
          <a:gsLst>
            <a:gs pos="36000">
              <a:schemeClr val="accent1"/>
            </a:gs>
            <a:gs pos="1000">
              <a:schemeClr val="accent4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125EDCB-7E03-4524-9E62-75ABA32B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629653" y="546628"/>
            <a:ext cx="2678171" cy="1319562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b="1" i="1" cap="all" baseline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SUBTÍTULO CURTO DE DUAS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LINHAS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C43530AC-F584-4458-933C-73502A6100A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29653" y="1955726"/>
            <a:ext cx="2678171" cy="35259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kern="1200" baseline="0" smtClean="0">
                <a:solidFill>
                  <a:schemeClr val="accent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9" name="Espaço Reservado para Imagem 6">
            <a:extLst>
              <a:ext uri="{FF2B5EF4-FFF2-40B4-BE49-F238E27FC236}">
                <a16:creationId xmlns:a16="http://schemas.microsoft.com/office/drawing/2014/main" id="{23239EC2-2E0E-4274-990E-C33A4FF0850E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6241373" y="3598581"/>
            <a:ext cx="2317750" cy="2318413"/>
          </a:xfrm>
          <a:custGeom>
            <a:avLst/>
            <a:gdLst>
              <a:gd name="connsiteX0" fmla="*/ 189522 w 2317750"/>
              <a:gd name="connsiteY0" fmla="*/ 0 h 2318413"/>
              <a:gd name="connsiteX1" fmla="*/ 1158875 w 2317750"/>
              <a:gd name="connsiteY1" fmla="*/ 0 h 2318413"/>
              <a:gd name="connsiteX2" fmla="*/ 2128228 w 2317750"/>
              <a:gd name="connsiteY2" fmla="*/ 0 h 2318413"/>
              <a:gd name="connsiteX3" fmla="*/ 2202002 w 2317750"/>
              <a:gd name="connsiteY3" fmla="*/ 0 h 2318413"/>
              <a:gd name="connsiteX4" fmla="*/ 2317750 w 2317750"/>
              <a:gd name="connsiteY4" fmla="*/ 115748 h 2318413"/>
              <a:gd name="connsiteX5" fmla="*/ 2317750 w 2317750"/>
              <a:gd name="connsiteY5" fmla="*/ 189522 h 2318413"/>
              <a:gd name="connsiteX6" fmla="*/ 2317750 w 2317750"/>
              <a:gd name="connsiteY6" fmla="*/ 1158875 h 2318413"/>
              <a:gd name="connsiteX7" fmla="*/ 1158875 w 2317750"/>
              <a:gd name="connsiteY7" fmla="*/ 2317750 h 2318413"/>
              <a:gd name="connsiteX8" fmla="*/ 1123389 w 2317750"/>
              <a:gd name="connsiteY8" fmla="*/ 2317750 h 2318413"/>
              <a:gd name="connsiteX9" fmla="*/ 1122763 w 2317750"/>
              <a:gd name="connsiteY9" fmla="*/ 2318413 h 2318413"/>
              <a:gd name="connsiteX10" fmla="*/ 189522 w 2317750"/>
              <a:gd name="connsiteY10" fmla="*/ 2317750 h 2318413"/>
              <a:gd name="connsiteX11" fmla="*/ 115748 w 2317750"/>
              <a:gd name="connsiteY11" fmla="*/ 2317750 h 2318413"/>
              <a:gd name="connsiteX12" fmla="*/ 0 w 2317750"/>
              <a:gd name="connsiteY12" fmla="*/ 2202002 h 2318413"/>
              <a:gd name="connsiteX13" fmla="*/ 0 w 2317750"/>
              <a:gd name="connsiteY13" fmla="*/ 2128228 h 2318413"/>
              <a:gd name="connsiteX14" fmla="*/ 0 w 2317750"/>
              <a:gd name="connsiteY14" fmla="*/ 1158875 h 2318413"/>
              <a:gd name="connsiteX15" fmla="*/ 0 w 2317750"/>
              <a:gd name="connsiteY15" fmla="*/ 189522 h 2318413"/>
              <a:gd name="connsiteX16" fmla="*/ 189522 w 2317750"/>
              <a:gd name="connsiteY16" fmla="*/ 0 h 231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7750" h="2318413">
                <a:moveTo>
                  <a:pt x="189522" y="0"/>
                </a:moveTo>
                <a:lnTo>
                  <a:pt x="1158875" y="0"/>
                </a:lnTo>
                <a:lnTo>
                  <a:pt x="2128228" y="0"/>
                </a:lnTo>
                <a:lnTo>
                  <a:pt x="2202002" y="0"/>
                </a:lnTo>
                <a:cubicBezTo>
                  <a:pt x="2265928" y="0"/>
                  <a:pt x="2317750" y="51822"/>
                  <a:pt x="2317750" y="115748"/>
                </a:cubicBezTo>
                <a:lnTo>
                  <a:pt x="2317750" y="189522"/>
                </a:lnTo>
                <a:lnTo>
                  <a:pt x="2317750" y="1158875"/>
                </a:lnTo>
                <a:cubicBezTo>
                  <a:pt x="2317750" y="1798904"/>
                  <a:pt x="1798904" y="2317750"/>
                  <a:pt x="1158875" y="2317750"/>
                </a:cubicBezTo>
                <a:lnTo>
                  <a:pt x="1123389" y="2317750"/>
                </a:lnTo>
                <a:lnTo>
                  <a:pt x="1122763" y="2318413"/>
                </a:lnTo>
                <a:lnTo>
                  <a:pt x="189522" y="2317750"/>
                </a:lnTo>
                <a:lnTo>
                  <a:pt x="115748" y="2317750"/>
                </a:lnTo>
                <a:cubicBezTo>
                  <a:pt x="51822" y="2317750"/>
                  <a:pt x="0" y="2265928"/>
                  <a:pt x="0" y="2202002"/>
                </a:cubicBezTo>
                <a:lnTo>
                  <a:pt x="0" y="2128228"/>
                </a:lnTo>
                <a:lnTo>
                  <a:pt x="0" y="1158875"/>
                </a:lnTo>
                <a:lnTo>
                  <a:pt x="0" y="189522"/>
                </a:lnTo>
                <a:cubicBezTo>
                  <a:pt x="0" y="84852"/>
                  <a:pt x="84852" y="0"/>
                  <a:pt x="1895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0" bIns="720000" anchor="ctr" anchorCtr="1">
            <a:no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42" name="Espaço Reservado para Imagem 5">
            <a:extLst>
              <a:ext uri="{FF2B5EF4-FFF2-40B4-BE49-F238E27FC236}">
                <a16:creationId xmlns:a16="http://schemas.microsoft.com/office/drawing/2014/main" id="{7086CE80-2E95-4214-BFEE-6E50FC7768FA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>
            <a:off x="8922638" y="885194"/>
            <a:ext cx="2307809" cy="2324508"/>
          </a:xfrm>
          <a:custGeom>
            <a:avLst/>
            <a:gdLst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262556 w 2320013"/>
              <a:gd name="connsiteY13" fmla="*/ 22093 h 2360653"/>
              <a:gd name="connsiteX14" fmla="*/ 308446 w 2320013"/>
              <a:gd name="connsiteY14" fmla="*/ 7848 h 2360653"/>
              <a:gd name="connsiteX15" fmla="*/ 386299 w 2320013"/>
              <a:gd name="connsiteY15" fmla="*/ 0 h 2360653"/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308446 w 2320013"/>
              <a:gd name="connsiteY13" fmla="*/ 7848 h 2360653"/>
              <a:gd name="connsiteX14" fmla="*/ 386299 w 2320013"/>
              <a:gd name="connsiteY14" fmla="*/ 0 h 2360653"/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386299 w 2320013"/>
              <a:gd name="connsiteY13" fmla="*/ 0 h 2360653"/>
              <a:gd name="connsiteX0" fmla="*/ 143214 w 2320013"/>
              <a:gd name="connsiteY0" fmla="*/ 23853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0" fmla="*/ 143214 w 2320013"/>
              <a:gd name="connsiteY0" fmla="*/ 4803 h 2341603"/>
              <a:gd name="connsiteX1" fmla="*/ 1165225 w 2320013"/>
              <a:gd name="connsiteY1" fmla="*/ 0 h 2341603"/>
              <a:gd name="connsiteX2" fmla="*/ 2317750 w 2320013"/>
              <a:gd name="connsiteY2" fmla="*/ 1139825 h 2341603"/>
              <a:gd name="connsiteX3" fmla="*/ 2317750 w 2320013"/>
              <a:gd name="connsiteY3" fmla="*/ 1435355 h 2341603"/>
              <a:gd name="connsiteX4" fmla="*/ 2320013 w 2320013"/>
              <a:gd name="connsiteY4" fmla="*/ 1437974 h 2341603"/>
              <a:gd name="connsiteX5" fmla="*/ 2317750 w 2320013"/>
              <a:gd name="connsiteY5" fmla="*/ 2198389 h 2341603"/>
              <a:gd name="connsiteX6" fmla="*/ 2174536 w 2320013"/>
              <a:gd name="connsiteY6" fmla="*/ 2341603 h 2341603"/>
              <a:gd name="connsiteX7" fmla="*/ 143214 w 2320013"/>
              <a:gd name="connsiteY7" fmla="*/ 2341603 h 2341603"/>
              <a:gd name="connsiteX8" fmla="*/ 0 w 2320013"/>
              <a:gd name="connsiteY8" fmla="*/ 2198389 h 2341603"/>
              <a:gd name="connsiteX9" fmla="*/ 0 w 2320013"/>
              <a:gd name="connsiteY9" fmla="*/ 1158875 h 2341603"/>
              <a:gd name="connsiteX10" fmla="*/ 0 w 2320013"/>
              <a:gd name="connsiteY10" fmla="*/ 367249 h 2341603"/>
              <a:gd name="connsiteX11" fmla="*/ 0 w 2320013"/>
              <a:gd name="connsiteY11" fmla="*/ 148017 h 2341603"/>
              <a:gd name="connsiteX12" fmla="*/ 143214 w 2320013"/>
              <a:gd name="connsiteY12" fmla="*/ 4803 h 2341603"/>
              <a:gd name="connsiteX0" fmla="*/ 143214 w 2320013"/>
              <a:gd name="connsiteY0" fmla="*/ 0 h 2336800"/>
              <a:gd name="connsiteX1" fmla="*/ 1187450 w 2320013"/>
              <a:gd name="connsiteY1" fmla="*/ 1547 h 2336800"/>
              <a:gd name="connsiteX2" fmla="*/ 2317750 w 2320013"/>
              <a:gd name="connsiteY2" fmla="*/ 1135022 h 2336800"/>
              <a:gd name="connsiteX3" fmla="*/ 2317750 w 2320013"/>
              <a:gd name="connsiteY3" fmla="*/ 1430552 h 2336800"/>
              <a:gd name="connsiteX4" fmla="*/ 2320013 w 2320013"/>
              <a:gd name="connsiteY4" fmla="*/ 1433171 h 2336800"/>
              <a:gd name="connsiteX5" fmla="*/ 2317750 w 2320013"/>
              <a:gd name="connsiteY5" fmla="*/ 2193586 h 2336800"/>
              <a:gd name="connsiteX6" fmla="*/ 2174536 w 2320013"/>
              <a:gd name="connsiteY6" fmla="*/ 2336800 h 2336800"/>
              <a:gd name="connsiteX7" fmla="*/ 143214 w 2320013"/>
              <a:gd name="connsiteY7" fmla="*/ 2336800 h 2336800"/>
              <a:gd name="connsiteX8" fmla="*/ 0 w 2320013"/>
              <a:gd name="connsiteY8" fmla="*/ 2193586 h 2336800"/>
              <a:gd name="connsiteX9" fmla="*/ 0 w 2320013"/>
              <a:gd name="connsiteY9" fmla="*/ 1154072 h 2336800"/>
              <a:gd name="connsiteX10" fmla="*/ 0 w 2320013"/>
              <a:gd name="connsiteY10" fmla="*/ 362446 h 2336800"/>
              <a:gd name="connsiteX11" fmla="*/ 0 w 2320013"/>
              <a:gd name="connsiteY11" fmla="*/ 143214 h 2336800"/>
              <a:gd name="connsiteX12" fmla="*/ 143214 w 2320013"/>
              <a:gd name="connsiteY12" fmla="*/ 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0013" h="2336800">
                <a:moveTo>
                  <a:pt x="143214" y="0"/>
                </a:moveTo>
                <a:lnTo>
                  <a:pt x="1187450" y="1547"/>
                </a:lnTo>
                <a:cubicBezTo>
                  <a:pt x="1827479" y="1547"/>
                  <a:pt x="2317750" y="494993"/>
                  <a:pt x="2317750" y="1135022"/>
                </a:cubicBezTo>
                <a:lnTo>
                  <a:pt x="2317750" y="1430552"/>
                </a:lnTo>
                <a:lnTo>
                  <a:pt x="2320013" y="1433171"/>
                </a:lnTo>
                <a:cubicBezTo>
                  <a:pt x="2319259" y="1686643"/>
                  <a:pt x="2318504" y="1940114"/>
                  <a:pt x="2317750" y="2193586"/>
                </a:cubicBezTo>
                <a:cubicBezTo>
                  <a:pt x="2317750" y="2272681"/>
                  <a:pt x="2253631" y="2336800"/>
                  <a:pt x="2174536" y="2336800"/>
                </a:cubicBezTo>
                <a:lnTo>
                  <a:pt x="143214" y="2336800"/>
                </a:lnTo>
                <a:cubicBezTo>
                  <a:pt x="64119" y="2336800"/>
                  <a:pt x="0" y="2272681"/>
                  <a:pt x="0" y="2193586"/>
                </a:cubicBezTo>
                <a:lnTo>
                  <a:pt x="0" y="1154072"/>
                </a:lnTo>
                <a:lnTo>
                  <a:pt x="0" y="362446"/>
                </a:lnTo>
                <a:lnTo>
                  <a:pt x="0" y="143214"/>
                </a:lnTo>
                <a:cubicBezTo>
                  <a:pt x="0" y="64119"/>
                  <a:pt x="64119" y="0"/>
                  <a:pt x="1432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27999" anchor="ctr" anchorCtr="1">
            <a:no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31" name="Espaço Reservado para Imagem 1">
            <a:extLst>
              <a:ext uri="{FF2B5EF4-FFF2-40B4-BE49-F238E27FC236}">
                <a16:creationId xmlns:a16="http://schemas.microsoft.com/office/drawing/2014/main" id="{C10BCFD7-4E21-4CFD-AFB6-255B393FB6B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6241373" y="884621"/>
            <a:ext cx="2333538" cy="2325081"/>
          </a:xfrm>
          <a:custGeom>
            <a:avLst/>
            <a:gdLst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17750 w 2317750"/>
              <a:gd name="connsiteY3" fmla="*/ 1158875 h 2317750"/>
              <a:gd name="connsiteX4" fmla="*/ 1158875 w 2317750"/>
              <a:gd name="connsiteY4" fmla="*/ 2317750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19238"/>
              <a:gd name="connsiteX1" fmla="*/ 2225156 w 2317750"/>
              <a:gd name="connsiteY1" fmla="*/ 0 h 2319238"/>
              <a:gd name="connsiteX2" fmla="*/ 2317750 w 2317750"/>
              <a:gd name="connsiteY2" fmla="*/ 92594 h 2319238"/>
              <a:gd name="connsiteX3" fmla="*/ 2306175 w 2317750"/>
              <a:gd name="connsiteY3" fmla="*/ 1737609 h 2319238"/>
              <a:gd name="connsiteX4" fmla="*/ 1158875 w 2317750"/>
              <a:gd name="connsiteY4" fmla="*/ 2317750 h 2319238"/>
              <a:gd name="connsiteX5" fmla="*/ 92594 w 2317750"/>
              <a:gd name="connsiteY5" fmla="*/ 2317750 h 2319238"/>
              <a:gd name="connsiteX6" fmla="*/ 0 w 2317750"/>
              <a:gd name="connsiteY6" fmla="*/ 2225156 h 2319238"/>
              <a:gd name="connsiteX7" fmla="*/ 0 w 2317750"/>
              <a:gd name="connsiteY7" fmla="*/ 1158875 h 2319238"/>
              <a:gd name="connsiteX8" fmla="*/ 1158875 w 2317750"/>
              <a:gd name="connsiteY8" fmla="*/ 0 h 2319238"/>
              <a:gd name="connsiteX0" fmla="*/ 1158875 w 2317750"/>
              <a:gd name="connsiteY0" fmla="*/ 0 h 2332306"/>
              <a:gd name="connsiteX1" fmla="*/ 2225156 w 2317750"/>
              <a:gd name="connsiteY1" fmla="*/ 0 h 2332306"/>
              <a:gd name="connsiteX2" fmla="*/ 2317750 w 2317750"/>
              <a:gd name="connsiteY2" fmla="*/ 92594 h 2332306"/>
              <a:gd name="connsiteX3" fmla="*/ 2306175 w 2317750"/>
              <a:gd name="connsiteY3" fmla="*/ 1737609 h 2332306"/>
              <a:gd name="connsiteX4" fmla="*/ 1158875 w 2317750"/>
              <a:gd name="connsiteY4" fmla="*/ 2317750 h 2332306"/>
              <a:gd name="connsiteX5" fmla="*/ 92594 w 2317750"/>
              <a:gd name="connsiteY5" fmla="*/ 2317750 h 2332306"/>
              <a:gd name="connsiteX6" fmla="*/ 0 w 2317750"/>
              <a:gd name="connsiteY6" fmla="*/ 2225156 h 2332306"/>
              <a:gd name="connsiteX7" fmla="*/ 0 w 2317750"/>
              <a:gd name="connsiteY7" fmla="*/ 1158875 h 2332306"/>
              <a:gd name="connsiteX8" fmla="*/ 1158875 w 2317750"/>
              <a:gd name="connsiteY8" fmla="*/ 0 h 2332306"/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06175 w 2317750"/>
              <a:gd name="connsiteY3" fmla="*/ 1737609 h 2317750"/>
              <a:gd name="connsiteX4" fmla="*/ 2061700 w 2317750"/>
              <a:gd name="connsiteY4" fmla="*/ 2294601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64557"/>
              <a:gd name="connsiteX1" fmla="*/ 2225156 w 2317750"/>
              <a:gd name="connsiteY1" fmla="*/ 0 h 2364557"/>
              <a:gd name="connsiteX2" fmla="*/ 2317750 w 2317750"/>
              <a:gd name="connsiteY2" fmla="*/ 92594 h 2364557"/>
              <a:gd name="connsiteX3" fmla="*/ 2306175 w 2317750"/>
              <a:gd name="connsiteY3" fmla="*/ 1922804 h 2364557"/>
              <a:gd name="connsiteX4" fmla="*/ 2061700 w 2317750"/>
              <a:gd name="connsiteY4" fmla="*/ 2294601 h 2364557"/>
              <a:gd name="connsiteX5" fmla="*/ 92594 w 2317750"/>
              <a:gd name="connsiteY5" fmla="*/ 2317750 h 2364557"/>
              <a:gd name="connsiteX6" fmla="*/ 0 w 2317750"/>
              <a:gd name="connsiteY6" fmla="*/ 2225156 h 2364557"/>
              <a:gd name="connsiteX7" fmla="*/ 0 w 2317750"/>
              <a:gd name="connsiteY7" fmla="*/ 1158875 h 2364557"/>
              <a:gd name="connsiteX8" fmla="*/ 1158875 w 2317750"/>
              <a:gd name="connsiteY8" fmla="*/ 0 h 2364557"/>
              <a:gd name="connsiteX0" fmla="*/ 1158875 w 2317750"/>
              <a:gd name="connsiteY0" fmla="*/ 0 h 2505312"/>
              <a:gd name="connsiteX1" fmla="*/ 2225156 w 2317750"/>
              <a:gd name="connsiteY1" fmla="*/ 0 h 2505312"/>
              <a:gd name="connsiteX2" fmla="*/ 2317750 w 2317750"/>
              <a:gd name="connsiteY2" fmla="*/ 92594 h 2505312"/>
              <a:gd name="connsiteX3" fmla="*/ 2317750 w 2317750"/>
              <a:gd name="connsiteY3" fmla="*/ 2177447 h 2505312"/>
              <a:gd name="connsiteX4" fmla="*/ 2061700 w 2317750"/>
              <a:gd name="connsiteY4" fmla="*/ 2294601 h 2505312"/>
              <a:gd name="connsiteX5" fmla="*/ 92594 w 2317750"/>
              <a:gd name="connsiteY5" fmla="*/ 2317750 h 2505312"/>
              <a:gd name="connsiteX6" fmla="*/ 0 w 2317750"/>
              <a:gd name="connsiteY6" fmla="*/ 2225156 h 2505312"/>
              <a:gd name="connsiteX7" fmla="*/ 0 w 2317750"/>
              <a:gd name="connsiteY7" fmla="*/ 1158875 h 2505312"/>
              <a:gd name="connsiteX8" fmla="*/ 1158875 w 2317750"/>
              <a:gd name="connsiteY8" fmla="*/ 0 h 2505312"/>
              <a:gd name="connsiteX0" fmla="*/ 1158875 w 2318387"/>
              <a:gd name="connsiteY0" fmla="*/ 0 h 2317750"/>
              <a:gd name="connsiteX1" fmla="*/ 2225156 w 2318387"/>
              <a:gd name="connsiteY1" fmla="*/ 0 h 2317750"/>
              <a:gd name="connsiteX2" fmla="*/ 2317750 w 2318387"/>
              <a:gd name="connsiteY2" fmla="*/ 92594 h 2317750"/>
              <a:gd name="connsiteX3" fmla="*/ 2317750 w 2318387"/>
              <a:gd name="connsiteY3" fmla="*/ 2177447 h 2317750"/>
              <a:gd name="connsiteX4" fmla="*/ 2061700 w 2318387"/>
              <a:gd name="connsiteY4" fmla="*/ 2294601 h 2317750"/>
              <a:gd name="connsiteX5" fmla="*/ 92594 w 2318387"/>
              <a:gd name="connsiteY5" fmla="*/ 2317750 h 2317750"/>
              <a:gd name="connsiteX6" fmla="*/ 0 w 2318387"/>
              <a:gd name="connsiteY6" fmla="*/ 2225156 h 2317750"/>
              <a:gd name="connsiteX7" fmla="*/ 0 w 2318387"/>
              <a:gd name="connsiteY7" fmla="*/ 1158875 h 2317750"/>
              <a:gd name="connsiteX8" fmla="*/ 1158875 w 2318387"/>
              <a:gd name="connsiteY8" fmla="*/ 0 h 2317750"/>
              <a:gd name="connsiteX0" fmla="*/ 1158875 w 2320183"/>
              <a:gd name="connsiteY0" fmla="*/ 0 h 2317750"/>
              <a:gd name="connsiteX1" fmla="*/ 2225156 w 2320183"/>
              <a:gd name="connsiteY1" fmla="*/ 0 h 2317750"/>
              <a:gd name="connsiteX2" fmla="*/ 2317750 w 2320183"/>
              <a:gd name="connsiteY2" fmla="*/ 92594 h 2317750"/>
              <a:gd name="connsiteX3" fmla="*/ 2317750 w 2320183"/>
              <a:gd name="connsiteY3" fmla="*/ 2177447 h 2317750"/>
              <a:gd name="connsiteX4" fmla="*/ 2061700 w 2320183"/>
              <a:gd name="connsiteY4" fmla="*/ 2294601 h 2317750"/>
              <a:gd name="connsiteX5" fmla="*/ 92594 w 2320183"/>
              <a:gd name="connsiteY5" fmla="*/ 2317750 h 2317750"/>
              <a:gd name="connsiteX6" fmla="*/ 0 w 2320183"/>
              <a:gd name="connsiteY6" fmla="*/ 2225156 h 2317750"/>
              <a:gd name="connsiteX7" fmla="*/ 0 w 2320183"/>
              <a:gd name="connsiteY7" fmla="*/ 1158875 h 2317750"/>
              <a:gd name="connsiteX8" fmla="*/ 1158875 w 2320183"/>
              <a:gd name="connsiteY8" fmla="*/ 0 h 2317750"/>
              <a:gd name="connsiteX0" fmla="*/ 1158875 w 2320568"/>
              <a:gd name="connsiteY0" fmla="*/ 0 h 2328673"/>
              <a:gd name="connsiteX1" fmla="*/ 2225156 w 2320568"/>
              <a:gd name="connsiteY1" fmla="*/ 0 h 2328673"/>
              <a:gd name="connsiteX2" fmla="*/ 2317750 w 2320568"/>
              <a:gd name="connsiteY2" fmla="*/ 92594 h 2328673"/>
              <a:gd name="connsiteX3" fmla="*/ 2317750 w 2320568"/>
              <a:gd name="connsiteY3" fmla="*/ 2177447 h 2328673"/>
              <a:gd name="connsiteX4" fmla="*/ 2069320 w 2320568"/>
              <a:gd name="connsiteY4" fmla="*/ 2321271 h 2328673"/>
              <a:gd name="connsiteX5" fmla="*/ 92594 w 2320568"/>
              <a:gd name="connsiteY5" fmla="*/ 2317750 h 2328673"/>
              <a:gd name="connsiteX6" fmla="*/ 0 w 2320568"/>
              <a:gd name="connsiteY6" fmla="*/ 2225156 h 2328673"/>
              <a:gd name="connsiteX7" fmla="*/ 0 w 2320568"/>
              <a:gd name="connsiteY7" fmla="*/ 1158875 h 2328673"/>
              <a:gd name="connsiteX8" fmla="*/ 1158875 w 2320568"/>
              <a:gd name="connsiteY8" fmla="*/ 0 h 2328673"/>
              <a:gd name="connsiteX0" fmla="*/ 1158875 w 2328028"/>
              <a:gd name="connsiteY0" fmla="*/ 0 h 2326338"/>
              <a:gd name="connsiteX1" fmla="*/ 2225156 w 2328028"/>
              <a:gd name="connsiteY1" fmla="*/ 0 h 2326338"/>
              <a:gd name="connsiteX2" fmla="*/ 2317750 w 2328028"/>
              <a:gd name="connsiteY2" fmla="*/ 92594 h 2326338"/>
              <a:gd name="connsiteX3" fmla="*/ 2317750 w 2328028"/>
              <a:gd name="connsiteY3" fmla="*/ 2177447 h 2326338"/>
              <a:gd name="connsiteX4" fmla="*/ 2069320 w 2328028"/>
              <a:gd name="connsiteY4" fmla="*/ 2321271 h 2326338"/>
              <a:gd name="connsiteX5" fmla="*/ 92594 w 2328028"/>
              <a:gd name="connsiteY5" fmla="*/ 2317750 h 2326338"/>
              <a:gd name="connsiteX6" fmla="*/ 0 w 2328028"/>
              <a:gd name="connsiteY6" fmla="*/ 2225156 h 2326338"/>
              <a:gd name="connsiteX7" fmla="*/ 0 w 2328028"/>
              <a:gd name="connsiteY7" fmla="*/ 1158875 h 2326338"/>
              <a:gd name="connsiteX8" fmla="*/ 1158875 w 2328028"/>
              <a:gd name="connsiteY8" fmla="*/ 0 h 2326338"/>
              <a:gd name="connsiteX0" fmla="*/ 1158875 w 2328028"/>
              <a:gd name="connsiteY0" fmla="*/ 0 h 2324623"/>
              <a:gd name="connsiteX1" fmla="*/ 2225156 w 2328028"/>
              <a:gd name="connsiteY1" fmla="*/ 0 h 2324623"/>
              <a:gd name="connsiteX2" fmla="*/ 2317750 w 2328028"/>
              <a:gd name="connsiteY2" fmla="*/ 92594 h 2324623"/>
              <a:gd name="connsiteX3" fmla="*/ 2317750 w 2328028"/>
              <a:gd name="connsiteY3" fmla="*/ 2120297 h 2324623"/>
              <a:gd name="connsiteX4" fmla="*/ 2069320 w 2328028"/>
              <a:gd name="connsiteY4" fmla="*/ 2321271 h 2324623"/>
              <a:gd name="connsiteX5" fmla="*/ 92594 w 2328028"/>
              <a:gd name="connsiteY5" fmla="*/ 2317750 h 2324623"/>
              <a:gd name="connsiteX6" fmla="*/ 0 w 2328028"/>
              <a:gd name="connsiteY6" fmla="*/ 2225156 h 2324623"/>
              <a:gd name="connsiteX7" fmla="*/ 0 w 2328028"/>
              <a:gd name="connsiteY7" fmla="*/ 1158875 h 2324623"/>
              <a:gd name="connsiteX8" fmla="*/ 1158875 w 2328028"/>
              <a:gd name="connsiteY8" fmla="*/ 0 h 2324623"/>
              <a:gd name="connsiteX0" fmla="*/ 1158875 w 2328028"/>
              <a:gd name="connsiteY0" fmla="*/ 0 h 2324280"/>
              <a:gd name="connsiteX1" fmla="*/ 2225156 w 2328028"/>
              <a:gd name="connsiteY1" fmla="*/ 0 h 2324280"/>
              <a:gd name="connsiteX2" fmla="*/ 2317750 w 2328028"/>
              <a:gd name="connsiteY2" fmla="*/ 92594 h 2324280"/>
              <a:gd name="connsiteX3" fmla="*/ 2317750 w 2328028"/>
              <a:gd name="connsiteY3" fmla="*/ 2101247 h 2324280"/>
              <a:gd name="connsiteX4" fmla="*/ 2069320 w 2328028"/>
              <a:gd name="connsiteY4" fmla="*/ 2321271 h 2324280"/>
              <a:gd name="connsiteX5" fmla="*/ 92594 w 2328028"/>
              <a:gd name="connsiteY5" fmla="*/ 2317750 h 2324280"/>
              <a:gd name="connsiteX6" fmla="*/ 0 w 2328028"/>
              <a:gd name="connsiteY6" fmla="*/ 2225156 h 2324280"/>
              <a:gd name="connsiteX7" fmla="*/ 0 w 2328028"/>
              <a:gd name="connsiteY7" fmla="*/ 1158875 h 2324280"/>
              <a:gd name="connsiteX8" fmla="*/ 1158875 w 2328028"/>
              <a:gd name="connsiteY8" fmla="*/ 0 h 2324280"/>
              <a:gd name="connsiteX0" fmla="*/ 1158875 w 2323010"/>
              <a:gd name="connsiteY0" fmla="*/ 0 h 2326857"/>
              <a:gd name="connsiteX1" fmla="*/ 2225156 w 2323010"/>
              <a:gd name="connsiteY1" fmla="*/ 0 h 2326857"/>
              <a:gd name="connsiteX2" fmla="*/ 2317750 w 2323010"/>
              <a:gd name="connsiteY2" fmla="*/ 92594 h 2326857"/>
              <a:gd name="connsiteX3" fmla="*/ 2317750 w 2323010"/>
              <a:gd name="connsiteY3" fmla="*/ 2101247 h 2326857"/>
              <a:gd name="connsiteX4" fmla="*/ 2069320 w 2323010"/>
              <a:gd name="connsiteY4" fmla="*/ 2321271 h 2326857"/>
              <a:gd name="connsiteX5" fmla="*/ 92594 w 2323010"/>
              <a:gd name="connsiteY5" fmla="*/ 2317750 h 2326857"/>
              <a:gd name="connsiteX6" fmla="*/ 0 w 2323010"/>
              <a:gd name="connsiteY6" fmla="*/ 2225156 h 2326857"/>
              <a:gd name="connsiteX7" fmla="*/ 0 w 2323010"/>
              <a:gd name="connsiteY7" fmla="*/ 1158875 h 2326857"/>
              <a:gd name="connsiteX8" fmla="*/ 1158875 w 2323010"/>
              <a:gd name="connsiteY8" fmla="*/ 0 h 2326857"/>
              <a:gd name="connsiteX0" fmla="*/ 1158875 w 2335659"/>
              <a:gd name="connsiteY0" fmla="*/ 0 h 2326857"/>
              <a:gd name="connsiteX1" fmla="*/ 2225156 w 2335659"/>
              <a:gd name="connsiteY1" fmla="*/ 0 h 2326857"/>
              <a:gd name="connsiteX2" fmla="*/ 2317750 w 2335659"/>
              <a:gd name="connsiteY2" fmla="*/ 92594 h 2326857"/>
              <a:gd name="connsiteX3" fmla="*/ 2332990 w 2335659"/>
              <a:gd name="connsiteY3" fmla="*/ 2101247 h 2326857"/>
              <a:gd name="connsiteX4" fmla="*/ 2069320 w 2335659"/>
              <a:gd name="connsiteY4" fmla="*/ 2321271 h 2326857"/>
              <a:gd name="connsiteX5" fmla="*/ 92594 w 2335659"/>
              <a:gd name="connsiteY5" fmla="*/ 2317750 h 2326857"/>
              <a:gd name="connsiteX6" fmla="*/ 0 w 2335659"/>
              <a:gd name="connsiteY6" fmla="*/ 2225156 h 2326857"/>
              <a:gd name="connsiteX7" fmla="*/ 0 w 2335659"/>
              <a:gd name="connsiteY7" fmla="*/ 1158875 h 2326857"/>
              <a:gd name="connsiteX8" fmla="*/ 1158875 w 2335659"/>
              <a:gd name="connsiteY8" fmla="*/ 0 h 2326857"/>
              <a:gd name="connsiteX0" fmla="*/ 1158875 w 2335199"/>
              <a:gd name="connsiteY0" fmla="*/ 0 h 2321271"/>
              <a:gd name="connsiteX1" fmla="*/ 2225156 w 2335199"/>
              <a:gd name="connsiteY1" fmla="*/ 0 h 2321271"/>
              <a:gd name="connsiteX2" fmla="*/ 2317750 w 2335199"/>
              <a:gd name="connsiteY2" fmla="*/ 92594 h 2321271"/>
              <a:gd name="connsiteX3" fmla="*/ 2332990 w 2335199"/>
              <a:gd name="connsiteY3" fmla="*/ 2101247 h 2321271"/>
              <a:gd name="connsiteX4" fmla="*/ 2069320 w 2335199"/>
              <a:gd name="connsiteY4" fmla="*/ 2321271 h 2321271"/>
              <a:gd name="connsiteX5" fmla="*/ 92594 w 2335199"/>
              <a:gd name="connsiteY5" fmla="*/ 2317750 h 2321271"/>
              <a:gd name="connsiteX6" fmla="*/ 0 w 2335199"/>
              <a:gd name="connsiteY6" fmla="*/ 2225156 h 2321271"/>
              <a:gd name="connsiteX7" fmla="*/ 0 w 2335199"/>
              <a:gd name="connsiteY7" fmla="*/ 1158875 h 2321271"/>
              <a:gd name="connsiteX8" fmla="*/ 1158875 w 2335199"/>
              <a:gd name="connsiteY8" fmla="*/ 0 h 2321271"/>
              <a:gd name="connsiteX0" fmla="*/ 1158875 w 2333017"/>
              <a:gd name="connsiteY0" fmla="*/ 0 h 2321271"/>
              <a:gd name="connsiteX1" fmla="*/ 2225156 w 2333017"/>
              <a:gd name="connsiteY1" fmla="*/ 0 h 2321271"/>
              <a:gd name="connsiteX2" fmla="*/ 2317750 w 2333017"/>
              <a:gd name="connsiteY2" fmla="*/ 92594 h 2321271"/>
              <a:gd name="connsiteX3" fmla="*/ 2332990 w 2333017"/>
              <a:gd name="connsiteY3" fmla="*/ 2101247 h 2321271"/>
              <a:gd name="connsiteX4" fmla="*/ 2069320 w 2333017"/>
              <a:gd name="connsiteY4" fmla="*/ 2321271 h 2321271"/>
              <a:gd name="connsiteX5" fmla="*/ 92594 w 2333017"/>
              <a:gd name="connsiteY5" fmla="*/ 2317750 h 2321271"/>
              <a:gd name="connsiteX6" fmla="*/ 0 w 2333017"/>
              <a:gd name="connsiteY6" fmla="*/ 2225156 h 2321271"/>
              <a:gd name="connsiteX7" fmla="*/ 0 w 2333017"/>
              <a:gd name="connsiteY7" fmla="*/ 1158875 h 2321271"/>
              <a:gd name="connsiteX8" fmla="*/ 1158875 w 2333017"/>
              <a:gd name="connsiteY8" fmla="*/ 0 h 2321271"/>
              <a:gd name="connsiteX0" fmla="*/ 1158875 w 2359680"/>
              <a:gd name="connsiteY0" fmla="*/ 0 h 2325081"/>
              <a:gd name="connsiteX1" fmla="*/ 2225156 w 2359680"/>
              <a:gd name="connsiteY1" fmla="*/ 0 h 2325081"/>
              <a:gd name="connsiteX2" fmla="*/ 2317750 w 2359680"/>
              <a:gd name="connsiteY2" fmla="*/ 92594 h 2325081"/>
              <a:gd name="connsiteX3" fmla="*/ 2332990 w 2359680"/>
              <a:gd name="connsiteY3" fmla="*/ 2101247 h 2325081"/>
              <a:gd name="connsiteX4" fmla="*/ 2183620 w 2359680"/>
              <a:gd name="connsiteY4" fmla="*/ 2325081 h 2325081"/>
              <a:gd name="connsiteX5" fmla="*/ 92594 w 2359680"/>
              <a:gd name="connsiteY5" fmla="*/ 2317750 h 2325081"/>
              <a:gd name="connsiteX6" fmla="*/ 0 w 2359680"/>
              <a:gd name="connsiteY6" fmla="*/ 2225156 h 2325081"/>
              <a:gd name="connsiteX7" fmla="*/ 0 w 2359680"/>
              <a:gd name="connsiteY7" fmla="*/ 1158875 h 2325081"/>
              <a:gd name="connsiteX8" fmla="*/ 1158875 w 2359680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0124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923"/>
              <a:gd name="connsiteX1" fmla="*/ 2225156 w 2333538"/>
              <a:gd name="connsiteY1" fmla="*/ 0 h 2325923"/>
              <a:gd name="connsiteX2" fmla="*/ 2317750 w 2333538"/>
              <a:gd name="connsiteY2" fmla="*/ 92594 h 2325923"/>
              <a:gd name="connsiteX3" fmla="*/ 2332990 w 2333538"/>
              <a:gd name="connsiteY3" fmla="*/ 2181257 h 2325923"/>
              <a:gd name="connsiteX4" fmla="*/ 2183620 w 2333538"/>
              <a:gd name="connsiteY4" fmla="*/ 2325081 h 2325923"/>
              <a:gd name="connsiteX5" fmla="*/ 92594 w 2333538"/>
              <a:gd name="connsiteY5" fmla="*/ 2317750 h 2325923"/>
              <a:gd name="connsiteX6" fmla="*/ 0 w 2333538"/>
              <a:gd name="connsiteY6" fmla="*/ 2225156 h 2325923"/>
              <a:gd name="connsiteX7" fmla="*/ 0 w 2333538"/>
              <a:gd name="connsiteY7" fmla="*/ 1158875 h 2325923"/>
              <a:gd name="connsiteX8" fmla="*/ 1158875 w 2333538"/>
              <a:gd name="connsiteY8" fmla="*/ 0 h 2325923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3538" h="2325081">
                <a:moveTo>
                  <a:pt x="1158875" y="0"/>
                </a:moveTo>
                <a:lnTo>
                  <a:pt x="2225156" y="0"/>
                </a:lnTo>
                <a:cubicBezTo>
                  <a:pt x="2276294" y="0"/>
                  <a:pt x="2317750" y="41456"/>
                  <a:pt x="2317750" y="92594"/>
                </a:cubicBezTo>
                <a:lnTo>
                  <a:pt x="2332990" y="2181257"/>
                </a:lnTo>
                <a:cubicBezTo>
                  <a:pt x="2333135" y="2239032"/>
                  <a:pt x="2350100" y="2321706"/>
                  <a:pt x="2183620" y="2325081"/>
                </a:cubicBezTo>
                <a:lnTo>
                  <a:pt x="92594" y="2317750"/>
                </a:lnTo>
                <a:cubicBezTo>
                  <a:pt x="41456" y="2317750"/>
                  <a:pt x="0" y="2276294"/>
                  <a:pt x="0" y="2225156"/>
                </a:cubicBezTo>
                <a:lnTo>
                  <a:pt x="0" y="1158875"/>
                </a:lnTo>
                <a:cubicBezTo>
                  <a:pt x="0" y="518846"/>
                  <a:pt x="518846" y="0"/>
                  <a:pt x="11588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827999" anchor="ctr" anchorCtr="1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01A2E7A-C6B4-46D0-AC17-5D5997C53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E6615E6-FC69-9B4A-95EF-1210049C9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1A125B90-9C06-7079-E2AC-BD66D66099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84177" y="3338816"/>
            <a:ext cx="2346325" cy="477837"/>
          </a:xfrm>
          <a:prstGeom prst="rect">
            <a:avLst/>
          </a:prstGeom>
        </p:spPr>
        <p:txBody>
          <a:bodyPr/>
          <a:lstStyle>
            <a:lvl1pPr algn="r">
              <a:defRPr b="1" spc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3</a:t>
            </a:r>
          </a:p>
        </p:txBody>
      </p:sp>
      <p:sp>
        <p:nvSpPr>
          <p:cNvPr id="43" name="Espaço Reservado para Texto 35">
            <a:extLst>
              <a:ext uri="{FF2B5EF4-FFF2-40B4-BE49-F238E27FC236}">
                <a16:creationId xmlns:a16="http://schemas.microsoft.com/office/drawing/2014/main" id="{E65C0239-957B-C9C4-EB7D-6241992DD70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84177" y="3837579"/>
            <a:ext cx="2346325" cy="1461785"/>
          </a:xfrm>
          <a:prstGeom prst="rect">
            <a:avLst/>
          </a:prstGeom>
        </p:spPr>
        <p:txBody>
          <a:bodyPr/>
          <a:lstStyle>
            <a:lvl1pPr algn="r">
              <a:defRPr sz="1600" b="0" spc="0">
                <a:solidFill>
                  <a:schemeClr val="tx2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 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simply</a:t>
            </a:r>
            <a:r>
              <a:rPr lang="pt-BR" dirty="0"/>
              <a:t>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printing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typesetting</a:t>
            </a:r>
            <a:r>
              <a:rPr lang="pt-BR" dirty="0"/>
              <a:t> </a:t>
            </a:r>
            <a:r>
              <a:rPr lang="pt-BR" dirty="0" err="1"/>
              <a:t>industry</a:t>
            </a:r>
            <a:r>
              <a:rPr lang="pt-BR" dirty="0"/>
              <a:t>.</a:t>
            </a:r>
          </a:p>
        </p:txBody>
      </p:sp>
      <p:sp>
        <p:nvSpPr>
          <p:cNvPr id="44" name="Espaço Reservado para Texto 35">
            <a:extLst>
              <a:ext uri="{FF2B5EF4-FFF2-40B4-BE49-F238E27FC236}">
                <a16:creationId xmlns:a16="http://schemas.microsoft.com/office/drawing/2014/main" id="{FABFA58E-AD9C-BAC8-E009-E23C09813F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75759" y="3951879"/>
            <a:ext cx="2346325" cy="477837"/>
          </a:xfrm>
          <a:prstGeom prst="rect">
            <a:avLst/>
          </a:prstGeom>
        </p:spPr>
        <p:txBody>
          <a:bodyPr/>
          <a:lstStyle>
            <a:lvl1pPr algn="r">
              <a:defRPr b="1" spc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2</a:t>
            </a:r>
          </a:p>
        </p:txBody>
      </p:sp>
      <p:sp>
        <p:nvSpPr>
          <p:cNvPr id="46" name="Espaço Reservado para Texto 35">
            <a:extLst>
              <a:ext uri="{FF2B5EF4-FFF2-40B4-BE49-F238E27FC236}">
                <a16:creationId xmlns:a16="http://schemas.microsoft.com/office/drawing/2014/main" id="{27C90146-6E56-0888-256C-E08A8F1F12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75759" y="4450642"/>
            <a:ext cx="2346325" cy="1461785"/>
          </a:xfrm>
          <a:prstGeom prst="rect">
            <a:avLst/>
          </a:prstGeom>
        </p:spPr>
        <p:txBody>
          <a:bodyPr/>
          <a:lstStyle>
            <a:lvl1pPr algn="r">
              <a:defRPr sz="1600" b="0" spc="0">
                <a:solidFill>
                  <a:schemeClr val="tx2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 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simply</a:t>
            </a:r>
            <a:r>
              <a:rPr lang="pt-BR" dirty="0"/>
              <a:t>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printing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typesetting</a:t>
            </a:r>
            <a:r>
              <a:rPr lang="pt-BR" dirty="0"/>
              <a:t> </a:t>
            </a:r>
            <a:r>
              <a:rPr lang="pt-BR" dirty="0" err="1"/>
              <a:t>industry</a:t>
            </a:r>
            <a:r>
              <a:rPr lang="pt-BR" dirty="0"/>
              <a:t>.</a:t>
            </a:r>
          </a:p>
        </p:txBody>
      </p:sp>
      <p:sp>
        <p:nvSpPr>
          <p:cNvPr id="47" name="Espaço Reservado para Texto 35">
            <a:extLst>
              <a:ext uri="{FF2B5EF4-FFF2-40B4-BE49-F238E27FC236}">
                <a16:creationId xmlns:a16="http://schemas.microsoft.com/office/drawing/2014/main" id="{EC95FAB6-BFD8-EAC2-8258-4A3810C5AB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75759" y="1260634"/>
            <a:ext cx="2346325" cy="477837"/>
          </a:xfrm>
          <a:prstGeom prst="rect">
            <a:avLst/>
          </a:prstGeom>
        </p:spPr>
        <p:txBody>
          <a:bodyPr/>
          <a:lstStyle>
            <a:lvl1pPr algn="r">
              <a:defRPr b="1" spc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TÓPICO 2</a:t>
            </a:r>
          </a:p>
        </p:txBody>
      </p:sp>
      <p:sp>
        <p:nvSpPr>
          <p:cNvPr id="48" name="Espaço Reservado para Texto 35">
            <a:extLst>
              <a:ext uri="{FF2B5EF4-FFF2-40B4-BE49-F238E27FC236}">
                <a16:creationId xmlns:a16="http://schemas.microsoft.com/office/drawing/2014/main" id="{896E5D19-6809-5D3F-5DBB-2F30D7ACB3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75759" y="1759397"/>
            <a:ext cx="2346325" cy="1461785"/>
          </a:xfrm>
          <a:prstGeom prst="rect">
            <a:avLst/>
          </a:prstGeom>
        </p:spPr>
        <p:txBody>
          <a:bodyPr/>
          <a:lstStyle>
            <a:lvl1pPr algn="r">
              <a:defRPr sz="1600" b="0" spc="0">
                <a:solidFill>
                  <a:schemeClr val="tx2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 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simply</a:t>
            </a:r>
            <a:r>
              <a:rPr lang="pt-BR" dirty="0"/>
              <a:t>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printing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typesetting</a:t>
            </a:r>
            <a:r>
              <a:rPr lang="pt-BR" dirty="0"/>
              <a:t> </a:t>
            </a:r>
            <a:r>
              <a:rPr lang="pt-BR" dirty="0" err="1"/>
              <a:t>industry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275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e Pratel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385BC61B-1615-6455-ACC0-1F51900920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CCEBF71-87D8-448F-A31F-E2A619FF6C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526" y="4472969"/>
            <a:ext cx="4394226" cy="1270464"/>
          </a:xfrm>
          <a:custGeom>
            <a:avLst/>
            <a:gdLst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3755237 w 4390469"/>
              <a:gd name="connsiteY4" fmla="*/ 1270464 h 1270464"/>
              <a:gd name="connsiteX5" fmla="*/ 50806 w 4390469"/>
              <a:gd name="connsiteY5" fmla="*/ 1270464 h 1270464"/>
              <a:gd name="connsiteX6" fmla="*/ 0 w 4390469"/>
              <a:gd name="connsiteY6" fmla="*/ 1219658 h 1270464"/>
              <a:gd name="connsiteX7" fmla="*/ 0 w 4390469"/>
              <a:gd name="connsiteY7" fmla="*/ 635232 h 1270464"/>
              <a:gd name="connsiteX8" fmla="*/ 635232 w 4390469"/>
              <a:gd name="connsiteY8" fmla="*/ 0 h 1270464"/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50806 w 4390469"/>
              <a:gd name="connsiteY4" fmla="*/ 1270464 h 1270464"/>
              <a:gd name="connsiteX5" fmla="*/ 0 w 4390469"/>
              <a:gd name="connsiteY5" fmla="*/ 1219658 h 1270464"/>
              <a:gd name="connsiteX6" fmla="*/ 0 w 4390469"/>
              <a:gd name="connsiteY6" fmla="*/ 635232 h 1270464"/>
              <a:gd name="connsiteX7" fmla="*/ 635232 w 4390469"/>
              <a:gd name="connsiteY7" fmla="*/ 0 h 1270464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63523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337256"/>
              <a:gd name="connsiteX1" fmla="*/ 4339663 w 4870344"/>
              <a:gd name="connsiteY1" fmla="*/ 0 h 1337256"/>
              <a:gd name="connsiteX2" fmla="*/ 4390469 w 4870344"/>
              <a:gd name="connsiteY2" fmla="*/ 1263882 h 1337256"/>
              <a:gd name="connsiteX3" fmla="*/ 50806 w 4870344"/>
              <a:gd name="connsiteY3" fmla="*/ 1270464 h 1337256"/>
              <a:gd name="connsiteX4" fmla="*/ 0 w 4870344"/>
              <a:gd name="connsiteY4" fmla="*/ 1219658 h 1337256"/>
              <a:gd name="connsiteX5" fmla="*/ 0 w 4870344"/>
              <a:gd name="connsiteY5" fmla="*/ 635232 h 1337256"/>
              <a:gd name="connsiteX6" fmla="*/ 635232 w 4870344"/>
              <a:gd name="connsiteY6" fmla="*/ 0 h 1337256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270875"/>
              <a:gd name="connsiteX1" fmla="*/ 4339663 w 4870344"/>
              <a:gd name="connsiteY1" fmla="*/ 0 h 1270875"/>
              <a:gd name="connsiteX2" fmla="*/ 4390469 w 4870344"/>
              <a:gd name="connsiteY2" fmla="*/ 1263882 h 1270875"/>
              <a:gd name="connsiteX3" fmla="*/ 50806 w 4870344"/>
              <a:gd name="connsiteY3" fmla="*/ 1270464 h 1270875"/>
              <a:gd name="connsiteX4" fmla="*/ 0 w 4870344"/>
              <a:gd name="connsiteY4" fmla="*/ 1219658 h 1270875"/>
              <a:gd name="connsiteX5" fmla="*/ 0 w 4870344"/>
              <a:gd name="connsiteY5" fmla="*/ 635232 h 1270875"/>
              <a:gd name="connsiteX6" fmla="*/ 635232 w 4870344"/>
              <a:gd name="connsiteY6" fmla="*/ 0 h 1270875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633283"/>
              <a:gd name="connsiteY0" fmla="*/ 0 h 1270464"/>
              <a:gd name="connsiteX1" fmla="*/ 4339663 w 4633283"/>
              <a:gd name="connsiteY1" fmla="*/ 0 h 1270464"/>
              <a:gd name="connsiteX2" fmla="*/ 4390469 w 4633283"/>
              <a:gd name="connsiteY2" fmla="*/ 1263882 h 1270464"/>
              <a:gd name="connsiteX3" fmla="*/ 50806 w 4633283"/>
              <a:gd name="connsiteY3" fmla="*/ 1270464 h 1270464"/>
              <a:gd name="connsiteX4" fmla="*/ 0 w 4633283"/>
              <a:gd name="connsiteY4" fmla="*/ 1219658 h 1270464"/>
              <a:gd name="connsiteX5" fmla="*/ 0 w 4633283"/>
              <a:gd name="connsiteY5" fmla="*/ 635232 h 1270464"/>
              <a:gd name="connsiteX6" fmla="*/ 635232 w 4633283"/>
              <a:gd name="connsiteY6" fmla="*/ 0 h 1270464"/>
              <a:gd name="connsiteX0" fmla="*/ 635232 w 4667802"/>
              <a:gd name="connsiteY0" fmla="*/ 0 h 1270464"/>
              <a:gd name="connsiteX1" fmla="*/ 4387288 w 4667802"/>
              <a:gd name="connsiteY1" fmla="*/ 0 h 1270464"/>
              <a:gd name="connsiteX2" fmla="*/ 4390469 w 4667802"/>
              <a:gd name="connsiteY2" fmla="*/ 1263882 h 1270464"/>
              <a:gd name="connsiteX3" fmla="*/ 50806 w 4667802"/>
              <a:gd name="connsiteY3" fmla="*/ 1270464 h 1270464"/>
              <a:gd name="connsiteX4" fmla="*/ 0 w 4667802"/>
              <a:gd name="connsiteY4" fmla="*/ 1219658 h 1270464"/>
              <a:gd name="connsiteX5" fmla="*/ 0 w 4667802"/>
              <a:gd name="connsiteY5" fmla="*/ 635232 h 1270464"/>
              <a:gd name="connsiteX6" fmla="*/ 635232 w 4667802"/>
              <a:gd name="connsiteY6" fmla="*/ 0 h 1270464"/>
              <a:gd name="connsiteX0" fmla="*/ 635232 w 4394226"/>
              <a:gd name="connsiteY0" fmla="*/ 0 h 1270464"/>
              <a:gd name="connsiteX1" fmla="*/ 4387288 w 4394226"/>
              <a:gd name="connsiteY1" fmla="*/ 0 h 1270464"/>
              <a:gd name="connsiteX2" fmla="*/ 4390469 w 4394226"/>
              <a:gd name="connsiteY2" fmla="*/ 1263882 h 1270464"/>
              <a:gd name="connsiteX3" fmla="*/ 50806 w 4394226"/>
              <a:gd name="connsiteY3" fmla="*/ 1270464 h 1270464"/>
              <a:gd name="connsiteX4" fmla="*/ 0 w 4394226"/>
              <a:gd name="connsiteY4" fmla="*/ 1219658 h 1270464"/>
              <a:gd name="connsiteX5" fmla="*/ 0 w 4394226"/>
              <a:gd name="connsiteY5" fmla="*/ 635232 h 1270464"/>
              <a:gd name="connsiteX6" fmla="*/ 635232 w 4394226"/>
              <a:gd name="connsiteY6" fmla="*/ 0 h 127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4226" h="1270464">
                <a:moveTo>
                  <a:pt x="635232" y="0"/>
                </a:moveTo>
                <a:lnTo>
                  <a:pt x="4387288" y="0"/>
                </a:lnTo>
                <a:cubicBezTo>
                  <a:pt x="4394036" y="493222"/>
                  <a:pt x="4397253" y="775913"/>
                  <a:pt x="4390469" y="1263882"/>
                </a:cubicBezTo>
                <a:lnTo>
                  <a:pt x="50806" y="1270464"/>
                </a:lnTo>
                <a:cubicBezTo>
                  <a:pt x="22747" y="1270464"/>
                  <a:pt x="0" y="1247717"/>
                  <a:pt x="0" y="1219658"/>
                </a:cubicBezTo>
                <a:lnTo>
                  <a:pt x="0" y="635232"/>
                </a:lnTo>
                <a:cubicBezTo>
                  <a:pt x="0" y="284403"/>
                  <a:pt x="284403" y="0"/>
                  <a:pt x="6352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4FDA20E-13ED-F216-420F-7DE96E49CF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01526" y="2770769"/>
            <a:ext cx="4394226" cy="1270464"/>
          </a:xfrm>
          <a:custGeom>
            <a:avLst/>
            <a:gdLst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3755237 w 4390469"/>
              <a:gd name="connsiteY4" fmla="*/ 1270464 h 1270464"/>
              <a:gd name="connsiteX5" fmla="*/ 50806 w 4390469"/>
              <a:gd name="connsiteY5" fmla="*/ 1270464 h 1270464"/>
              <a:gd name="connsiteX6" fmla="*/ 0 w 4390469"/>
              <a:gd name="connsiteY6" fmla="*/ 1219658 h 1270464"/>
              <a:gd name="connsiteX7" fmla="*/ 0 w 4390469"/>
              <a:gd name="connsiteY7" fmla="*/ 635232 h 1270464"/>
              <a:gd name="connsiteX8" fmla="*/ 635232 w 4390469"/>
              <a:gd name="connsiteY8" fmla="*/ 0 h 1270464"/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50806 w 4390469"/>
              <a:gd name="connsiteY4" fmla="*/ 1270464 h 1270464"/>
              <a:gd name="connsiteX5" fmla="*/ 0 w 4390469"/>
              <a:gd name="connsiteY5" fmla="*/ 1219658 h 1270464"/>
              <a:gd name="connsiteX6" fmla="*/ 0 w 4390469"/>
              <a:gd name="connsiteY6" fmla="*/ 635232 h 1270464"/>
              <a:gd name="connsiteX7" fmla="*/ 635232 w 4390469"/>
              <a:gd name="connsiteY7" fmla="*/ 0 h 1270464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63523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337256"/>
              <a:gd name="connsiteX1" fmla="*/ 4339663 w 4870344"/>
              <a:gd name="connsiteY1" fmla="*/ 0 h 1337256"/>
              <a:gd name="connsiteX2" fmla="*/ 4390469 w 4870344"/>
              <a:gd name="connsiteY2" fmla="*/ 1263882 h 1337256"/>
              <a:gd name="connsiteX3" fmla="*/ 50806 w 4870344"/>
              <a:gd name="connsiteY3" fmla="*/ 1270464 h 1337256"/>
              <a:gd name="connsiteX4" fmla="*/ 0 w 4870344"/>
              <a:gd name="connsiteY4" fmla="*/ 1219658 h 1337256"/>
              <a:gd name="connsiteX5" fmla="*/ 0 w 4870344"/>
              <a:gd name="connsiteY5" fmla="*/ 635232 h 1337256"/>
              <a:gd name="connsiteX6" fmla="*/ 635232 w 4870344"/>
              <a:gd name="connsiteY6" fmla="*/ 0 h 1337256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270875"/>
              <a:gd name="connsiteX1" fmla="*/ 4339663 w 4870344"/>
              <a:gd name="connsiteY1" fmla="*/ 0 h 1270875"/>
              <a:gd name="connsiteX2" fmla="*/ 4390469 w 4870344"/>
              <a:gd name="connsiteY2" fmla="*/ 1263882 h 1270875"/>
              <a:gd name="connsiteX3" fmla="*/ 50806 w 4870344"/>
              <a:gd name="connsiteY3" fmla="*/ 1270464 h 1270875"/>
              <a:gd name="connsiteX4" fmla="*/ 0 w 4870344"/>
              <a:gd name="connsiteY4" fmla="*/ 1219658 h 1270875"/>
              <a:gd name="connsiteX5" fmla="*/ 0 w 4870344"/>
              <a:gd name="connsiteY5" fmla="*/ 635232 h 1270875"/>
              <a:gd name="connsiteX6" fmla="*/ 635232 w 4870344"/>
              <a:gd name="connsiteY6" fmla="*/ 0 h 1270875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633283"/>
              <a:gd name="connsiteY0" fmla="*/ 0 h 1270464"/>
              <a:gd name="connsiteX1" fmla="*/ 4339663 w 4633283"/>
              <a:gd name="connsiteY1" fmla="*/ 0 h 1270464"/>
              <a:gd name="connsiteX2" fmla="*/ 4390469 w 4633283"/>
              <a:gd name="connsiteY2" fmla="*/ 1263882 h 1270464"/>
              <a:gd name="connsiteX3" fmla="*/ 50806 w 4633283"/>
              <a:gd name="connsiteY3" fmla="*/ 1270464 h 1270464"/>
              <a:gd name="connsiteX4" fmla="*/ 0 w 4633283"/>
              <a:gd name="connsiteY4" fmla="*/ 1219658 h 1270464"/>
              <a:gd name="connsiteX5" fmla="*/ 0 w 4633283"/>
              <a:gd name="connsiteY5" fmla="*/ 635232 h 1270464"/>
              <a:gd name="connsiteX6" fmla="*/ 635232 w 4633283"/>
              <a:gd name="connsiteY6" fmla="*/ 0 h 1270464"/>
              <a:gd name="connsiteX0" fmla="*/ 635232 w 4667802"/>
              <a:gd name="connsiteY0" fmla="*/ 0 h 1270464"/>
              <a:gd name="connsiteX1" fmla="*/ 4387288 w 4667802"/>
              <a:gd name="connsiteY1" fmla="*/ 0 h 1270464"/>
              <a:gd name="connsiteX2" fmla="*/ 4390469 w 4667802"/>
              <a:gd name="connsiteY2" fmla="*/ 1263882 h 1270464"/>
              <a:gd name="connsiteX3" fmla="*/ 50806 w 4667802"/>
              <a:gd name="connsiteY3" fmla="*/ 1270464 h 1270464"/>
              <a:gd name="connsiteX4" fmla="*/ 0 w 4667802"/>
              <a:gd name="connsiteY4" fmla="*/ 1219658 h 1270464"/>
              <a:gd name="connsiteX5" fmla="*/ 0 w 4667802"/>
              <a:gd name="connsiteY5" fmla="*/ 635232 h 1270464"/>
              <a:gd name="connsiteX6" fmla="*/ 635232 w 4667802"/>
              <a:gd name="connsiteY6" fmla="*/ 0 h 1270464"/>
              <a:gd name="connsiteX0" fmla="*/ 635232 w 4394226"/>
              <a:gd name="connsiteY0" fmla="*/ 0 h 1270464"/>
              <a:gd name="connsiteX1" fmla="*/ 4387288 w 4394226"/>
              <a:gd name="connsiteY1" fmla="*/ 0 h 1270464"/>
              <a:gd name="connsiteX2" fmla="*/ 4390469 w 4394226"/>
              <a:gd name="connsiteY2" fmla="*/ 1263882 h 1270464"/>
              <a:gd name="connsiteX3" fmla="*/ 50806 w 4394226"/>
              <a:gd name="connsiteY3" fmla="*/ 1270464 h 1270464"/>
              <a:gd name="connsiteX4" fmla="*/ 0 w 4394226"/>
              <a:gd name="connsiteY4" fmla="*/ 1219658 h 1270464"/>
              <a:gd name="connsiteX5" fmla="*/ 0 w 4394226"/>
              <a:gd name="connsiteY5" fmla="*/ 635232 h 1270464"/>
              <a:gd name="connsiteX6" fmla="*/ 635232 w 4394226"/>
              <a:gd name="connsiteY6" fmla="*/ 0 h 127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4226" h="1270464">
                <a:moveTo>
                  <a:pt x="635232" y="0"/>
                </a:moveTo>
                <a:lnTo>
                  <a:pt x="4387288" y="0"/>
                </a:lnTo>
                <a:cubicBezTo>
                  <a:pt x="4394036" y="493222"/>
                  <a:pt x="4397253" y="775913"/>
                  <a:pt x="4390469" y="1263882"/>
                </a:cubicBezTo>
                <a:lnTo>
                  <a:pt x="50806" y="1270464"/>
                </a:lnTo>
                <a:cubicBezTo>
                  <a:pt x="22747" y="1270464"/>
                  <a:pt x="0" y="1247717"/>
                  <a:pt x="0" y="1219658"/>
                </a:cubicBezTo>
                <a:lnTo>
                  <a:pt x="0" y="635232"/>
                </a:lnTo>
                <a:cubicBezTo>
                  <a:pt x="0" y="284403"/>
                  <a:pt x="284403" y="0"/>
                  <a:pt x="6352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E95224A-0A47-5278-C53E-7750C9FA8A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1526" y="1064290"/>
            <a:ext cx="4394226" cy="1270464"/>
          </a:xfrm>
          <a:custGeom>
            <a:avLst/>
            <a:gdLst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3755237 w 4390469"/>
              <a:gd name="connsiteY4" fmla="*/ 1270464 h 1270464"/>
              <a:gd name="connsiteX5" fmla="*/ 50806 w 4390469"/>
              <a:gd name="connsiteY5" fmla="*/ 1270464 h 1270464"/>
              <a:gd name="connsiteX6" fmla="*/ 0 w 4390469"/>
              <a:gd name="connsiteY6" fmla="*/ 1219658 h 1270464"/>
              <a:gd name="connsiteX7" fmla="*/ 0 w 4390469"/>
              <a:gd name="connsiteY7" fmla="*/ 635232 h 1270464"/>
              <a:gd name="connsiteX8" fmla="*/ 635232 w 4390469"/>
              <a:gd name="connsiteY8" fmla="*/ 0 h 1270464"/>
              <a:gd name="connsiteX0" fmla="*/ 635232 w 4390469"/>
              <a:gd name="connsiteY0" fmla="*/ 0 h 1270464"/>
              <a:gd name="connsiteX1" fmla="*/ 4339663 w 4390469"/>
              <a:gd name="connsiteY1" fmla="*/ 0 h 1270464"/>
              <a:gd name="connsiteX2" fmla="*/ 4390469 w 4390469"/>
              <a:gd name="connsiteY2" fmla="*/ 50806 h 1270464"/>
              <a:gd name="connsiteX3" fmla="*/ 4390469 w 4390469"/>
              <a:gd name="connsiteY3" fmla="*/ 635232 h 1270464"/>
              <a:gd name="connsiteX4" fmla="*/ 50806 w 4390469"/>
              <a:gd name="connsiteY4" fmla="*/ 1270464 h 1270464"/>
              <a:gd name="connsiteX5" fmla="*/ 0 w 4390469"/>
              <a:gd name="connsiteY5" fmla="*/ 1219658 h 1270464"/>
              <a:gd name="connsiteX6" fmla="*/ 0 w 4390469"/>
              <a:gd name="connsiteY6" fmla="*/ 635232 h 1270464"/>
              <a:gd name="connsiteX7" fmla="*/ 635232 w 4390469"/>
              <a:gd name="connsiteY7" fmla="*/ 0 h 1270464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63523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337256"/>
              <a:gd name="connsiteX1" fmla="*/ 4339663 w 4870344"/>
              <a:gd name="connsiteY1" fmla="*/ 0 h 1337256"/>
              <a:gd name="connsiteX2" fmla="*/ 4390469 w 4870344"/>
              <a:gd name="connsiteY2" fmla="*/ 1263882 h 1337256"/>
              <a:gd name="connsiteX3" fmla="*/ 50806 w 4870344"/>
              <a:gd name="connsiteY3" fmla="*/ 1270464 h 1337256"/>
              <a:gd name="connsiteX4" fmla="*/ 0 w 4870344"/>
              <a:gd name="connsiteY4" fmla="*/ 1219658 h 1337256"/>
              <a:gd name="connsiteX5" fmla="*/ 0 w 4870344"/>
              <a:gd name="connsiteY5" fmla="*/ 635232 h 1337256"/>
              <a:gd name="connsiteX6" fmla="*/ 635232 w 4870344"/>
              <a:gd name="connsiteY6" fmla="*/ 0 h 1337256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870344"/>
              <a:gd name="connsiteY0" fmla="*/ 0 h 1270875"/>
              <a:gd name="connsiteX1" fmla="*/ 4339663 w 4870344"/>
              <a:gd name="connsiteY1" fmla="*/ 0 h 1270875"/>
              <a:gd name="connsiteX2" fmla="*/ 4390469 w 4870344"/>
              <a:gd name="connsiteY2" fmla="*/ 1263882 h 1270875"/>
              <a:gd name="connsiteX3" fmla="*/ 50806 w 4870344"/>
              <a:gd name="connsiteY3" fmla="*/ 1270464 h 1270875"/>
              <a:gd name="connsiteX4" fmla="*/ 0 w 4870344"/>
              <a:gd name="connsiteY4" fmla="*/ 1219658 h 1270875"/>
              <a:gd name="connsiteX5" fmla="*/ 0 w 4870344"/>
              <a:gd name="connsiteY5" fmla="*/ 635232 h 1270875"/>
              <a:gd name="connsiteX6" fmla="*/ 635232 w 4870344"/>
              <a:gd name="connsiteY6" fmla="*/ 0 h 1270875"/>
              <a:gd name="connsiteX0" fmla="*/ 635232 w 4870344"/>
              <a:gd name="connsiteY0" fmla="*/ 0 h 1270464"/>
              <a:gd name="connsiteX1" fmla="*/ 4339663 w 4870344"/>
              <a:gd name="connsiteY1" fmla="*/ 0 h 1270464"/>
              <a:gd name="connsiteX2" fmla="*/ 4390469 w 4870344"/>
              <a:gd name="connsiteY2" fmla="*/ 1263882 h 1270464"/>
              <a:gd name="connsiteX3" fmla="*/ 50806 w 4870344"/>
              <a:gd name="connsiteY3" fmla="*/ 1270464 h 1270464"/>
              <a:gd name="connsiteX4" fmla="*/ 0 w 4870344"/>
              <a:gd name="connsiteY4" fmla="*/ 1219658 h 1270464"/>
              <a:gd name="connsiteX5" fmla="*/ 0 w 4870344"/>
              <a:gd name="connsiteY5" fmla="*/ 635232 h 1270464"/>
              <a:gd name="connsiteX6" fmla="*/ 635232 w 4870344"/>
              <a:gd name="connsiteY6" fmla="*/ 0 h 1270464"/>
              <a:gd name="connsiteX0" fmla="*/ 635232 w 4633283"/>
              <a:gd name="connsiteY0" fmla="*/ 0 h 1270464"/>
              <a:gd name="connsiteX1" fmla="*/ 4339663 w 4633283"/>
              <a:gd name="connsiteY1" fmla="*/ 0 h 1270464"/>
              <a:gd name="connsiteX2" fmla="*/ 4390469 w 4633283"/>
              <a:gd name="connsiteY2" fmla="*/ 1263882 h 1270464"/>
              <a:gd name="connsiteX3" fmla="*/ 50806 w 4633283"/>
              <a:gd name="connsiteY3" fmla="*/ 1270464 h 1270464"/>
              <a:gd name="connsiteX4" fmla="*/ 0 w 4633283"/>
              <a:gd name="connsiteY4" fmla="*/ 1219658 h 1270464"/>
              <a:gd name="connsiteX5" fmla="*/ 0 w 4633283"/>
              <a:gd name="connsiteY5" fmla="*/ 635232 h 1270464"/>
              <a:gd name="connsiteX6" fmla="*/ 635232 w 4633283"/>
              <a:gd name="connsiteY6" fmla="*/ 0 h 1270464"/>
              <a:gd name="connsiteX0" fmla="*/ 635232 w 4667802"/>
              <a:gd name="connsiteY0" fmla="*/ 0 h 1270464"/>
              <a:gd name="connsiteX1" fmla="*/ 4387288 w 4667802"/>
              <a:gd name="connsiteY1" fmla="*/ 0 h 1270464"/>
              <a:gd name="connsiteX2" fmla="*/ 4390469 w 4667802"/>
              <a:gd name="connsiteY2" fmla="*/ 1263882 h 1270464"/>
              <a:gd name="connsiteX3" fmla="*/ 50806 w 4667802"/>
              <a:gd name="connsiteY3" fmla="*/ 1270464 h 1270464"/>
              <a:gd name="connsiteX4" fmla="*/ 0 w 4667802"/>
              <a:gd name="connsiteY4" fmla="*/ 1219658 h 1270464"/>
              <a:gd name="connsiteX5" fmla="*/ 0 w 4667802"/>
              <a:gd name="connsiteY5" fmla="*/ 635232 h 1270464"/>
              <a:gd name="connsiteX6" fmla="*/ 635232 w 4667802"/>
              <a:gd name="connsiteY6" fmla="*/ 0 h 1270464"/>
              <a:gd name="connsiteX0" fmla="*/ 635232 w 4394226"/>
              <a:gd name="connsiteY0" fmla="*/ 0 h 1270464"/>
              <a:gd name="connsiteX1" fmla="*/ 4387288 w 4394226"/>
              <a:gd name="connsiteY1" fmla="*/ 0 h 1270464"/>
              <a:gd name="connsiteX2" fmla="*/ 4390469 w 4394226"/>
              <a:gd name="connsiteY2" fmla="*/ 1263882 h 1270464"/>
              <a:gd name="connsiteX3" fmla="*/ 50806 w 4394226"/>
              <a:gd name="connsiteY3" fmla="*/ 1270464 h 1270464"/>
              <a:gd name="connsiteX4" fmla="*/ 0 w 4394226"/>
              <a:gd name="connsiteY4" fmla="*/ 1219658 h 1270464"/>
              <a:gd name="connsiteX5" fmla="*/ 0 w 4394226"/>
              <a:gd name="connsiteY5" fmla="*/ 635232 h 1270464"/>
              <a:gd name="connsiteX6" fmla="*/ 635232 w 4394226"/>
              <a:gd name="connsiteY6" fmla="*/ 0 h 127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4226" h="1270464">
                <a:moveTo>
                  <a:pt x="635232" y="0"/>
                </a:moveTo>
                <a:lnTo>
                  <a:pt x="4387288" y="0"/>
                </a:lnTo>
                <a:cubicBezTo>
                  <a:pt x="4394036" y="493222"/>
                  <a:pt x="4397253" y="775913"/>
                  <a:pt x="4390469" y="1263882"/>
                </a:cubicBezTo>
                <a:lnTo>
                  <a:pt x="50806" y="1270464"/>
                </a:lnTo>
                <a:cubicBezTo>
                  <a:pt x="22747" y="1270464"/>
                  <a:pt x="0" y="1247717"/>
                  <a:pt x="0" y="1219658"/>
                </a:cubicBezTo>
                <a:lnTo>
                  <a:pt x="0" y="635232"/>
                </a:lnTo>
                <a:cubicBezTo>
                  <a:pt x="0" y="284403"/>
                  <a:pt x="284403" y="0"/>
                  <a:pt x="6352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4" name="Espaço Reservado para Imagem 7">
            <a:extLst>
              <a:ext uri="{FF2B5EF4-FFF2-40B4-BE49-F238E27FC236}">
                <a16:creationId xmlns:a16="http://schemas.microsoft.com/office/drawing/2014/main" id="{74E3F46D-7FD8-7AC4-CD17-5BAF3270F3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1200" y="46160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8" name="Espaço Reservado para Imagem 7">
            <a:extLst>
              <a:ext uri="{FF2B5EF4-FFF2-40B4-BE49-F238E27FC236}">
                <a16:creationId xmlns:a16="http://schemas.microsoft.com/office/drawing/2014/main" id="{232AFA9E-53DB-C814-30F3-8B7C1A713C9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331200" y="29015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9" name="Espaço Reservado para Imagem 7">
            <a:extLst>
              <a:ext uri="{FF2B5EF4-FFF2-40B4-BE49-F238E27FC236}">
                <a16:creationId xmlns:a16="http://schemas.microsoft.com/office/drawing/2014/main" id="{7024A991-A0E6-6B79-3813-7A150CA000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31200" y="1201364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0" name="Espaço Reservado para Imagem 7">
            <a:extLst>
              <a:ext uri="{FF2B5EF4-FFF2-40B4-BE49-F238E27FC236}">
                <a16:creationId xmlns:a16="http://schemas.microsoft.com/office/drawing/2014/main" id="{89D539E4-B3F6-1A6E-E829-FBD059CCF0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88500" y="46160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1" name="Espaço Reservado para Imagem 7">
            <a:extLst>
              <a:ext uri="{FF2B5EF4-FFF2-40B4-BE49-F238E27FC236}">
                <a16:creationId xmlns:a16="http://schemas.microsoft.com/office/drawing/2014/main" id="{7179F214-9294-8B0A-D276-B0D73810702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88500" y="29015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2" name="Espaço Reservado para Imagem 7">
            <a:extLst>
              <a:ext uri="{FF2B5EF4-FFF2-40B4-BE49-F238E27FC236}">
                <a16:creationId xmlns:a16="http://schemas.microsoft.com/office/drawing/2014/main" id="{27BA836A-2A55-95E9-04BD-1525B5A2EE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88500" y="1201364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3" name="Espaço Reservado para Imagem 7">
            <a:extLst>
              <a:ext uri="{FF2B5EF4-FFF2-40B4-BE49-F238E27FC236}">
                <a16:creationId xmlns:a16="http://schemas.microsoft.com/office/drawing/2014/main" id="{FD1AD245-C29C-5B54-1119-3CA2A5EECC3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845800" y="46160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4" name="Espaço Reservado para Imagem 7">
            <a:extLst>
              <a:ext uri="{FF2B5EF4-FFF2-40B4-BE49-F238E27FC236}">
                <a16:creationId xmlns:a16="http://schemas.microsoft.com/office/drawing/2014/main" id="{EBE1C968-F303-0CB3-B135-890C0C2AB34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845800" y="2901576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5" name="Espaço Reservado para Imagem 7">
            <a:extLst>
              <a:ext uri="{FF2B5EF4-FFF2-40B4-BE49-F238E27FC236}">
                <a16:creationId xmlns:a16="http://schemas.microsoft.com/office/drawing/2014/main" id="{4E8A9998-A955-F39A-2AEC-C5D8271385E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45800" y="1201364"/>
            <a:ext cx="984250" cy="984250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F85DE8-DA93-A2B9-2D5F-4C96286A0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20" name="Espaço Reservado para Texto 50">
            <a:extLst>
              <a:ext uri="{FF2B5EF4-FFF2-40B4-BE49-F238E27FC236}">
                <a16:creationId xmlns:a16="http://schemas.microsoft.com/office/drawing/2014/main" id="{AC87877E-7F39-5CED-7365-B410FD699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472" y="1486034"/>
            <a:ext cx="6356856" cy="868129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chemeClr val="bg2"/>
                </a:solidFill>
                <a:latin typeface="+mn-lt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4BD14FF5-D451-EAB8-510F-18A3FCB41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472" y="2683332"/>
            <a:ext cx="6356856" cy="306010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kern="1200" baseline="0" smtClean="0">
                <a:solidFill>
                  <a:schemeClr val="bg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Espaço Reservado para Texto 50">
            <a:extLst>
              <a:ext uri="{FF2B5EF4-FFF2-40B4-BE49-F238E27FC236}">
                <a16:creationId xmlns:a16="http://schemas.microsoft.com/office/drawing/2014/main" id="{03976592-5C14-8A3F-B859-88B0DB9396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472" y="1058095"/>
            <a:ext cx="6356856" cy="404424"/>
          </a:xfrm>
          <a:prstGeom prst="rect">
            <a:avLst/>
          </a:prstGeom>
        </p:spPr>
        <p:txBody>
          <a:bodyPr anchor="t"/>
          <a:lstStyle>
            <a:lvl1pPr>
              <a:defRPr sz="3200" b="1" i="0">
                <a:solidFill>
                  <a:schemeClr val="accent2"/>
                </a:solidFill>
                <a:latin typeface="+mn-lt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DE UMA LINHA</a:t>
            </a:r>
          </a:p>
        </p:txBody>
      </p:sp>
    </p:spTree>
    <p:extLst>
      <p:ext uri="{BB962C8B-B14F-4D97-AF65-F5344CB8AC3E}">
        <p14:creationId xmlns:p14="http://schemas.microsoft.com/office/powerpoint/2010/main" val="294733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1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8A397C74-56F4-4C84-98C0-34B1AC070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095998" y="1349471"/>
            <a:ext cx="5314242" cy="488519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 lang="en-US" sz="2000" b="0" i="0" kern="1200" cap="all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 has been the industry's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Standard dummy text ever since the 1500s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When an unknown printer took a galley of type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But also the leap into electronic typesetting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Remaining essentially unchanged. 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was </a:t>
            </a:r>
            <a:r>
              <a:rPr lang="en-US" sz="200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5998" y="606398"/>
            <a:ext cx="5314242" cy="633665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3600" cap="all" baseline="0"/>
            </a:lvl1pPr>
          </a:lstStyle>
          <a:p>
            <a:r>
              <a:rPr lang="en-US"/>
              <a:t>ÍNDICE</a:t>
            </a:r>
          </a:p>
        </p:txBody>
      </p:sp>
      <p:pic>
        <p:nvPicPr>
          <p:cNvPr id="8" name="Logo Braskem">
            <a:extLst>
              <a:ext uri="{FF2B5EF4-FFF2-40B4-BE49-F238E27FC236}">
                <a16:creationId xmlns:a16="http://schemas.microsoft.com/office/drawing/2014/main" id="{7656D49A-4A3E-43A7-8799-8555D2168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2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2BDF4D5-DA1C-A64F-A07B-975704342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73694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2">
    <p:bg>
      <p:bgPr>
        <a:gradFill flip="none" rotWithShape="1">
          <a:gsLst>
            <a:gs pos="74000">
              <a:srgbClr val="005CAA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CF1EEA3-6C77-491D-B2B5-C298DCE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8766" y="540627"/>
            <a:ext cx="1314944" cy="473867"/>
          </a:xfrm>
          <a:prstGeom prst="rect">
            <a:avLst/>
          </a:prstGeom>
        </p:spPr>
      </p:pic>
      <p:pic>
        <p:nvPicPr>
          <p:cNvPr id="17" name="Picture 9" descr="Shape, arrow&#10;&#10;Description automatically generated">
            <a:extLst>
              <a:ext uri="{FF2B5EF4-FFF2-40B4-BE49-F238E27FC236}">
                <a16:creationId xmlns:a16="http://schemas.microsoft.com/office/drawing/2014/main" id="{EDB49ABF-D6FA-4A0F-BB6C-C3518FA16D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Logo Braskem">
            <a:extLst>
              <a:ext uri="{FF2B5EF4-FFF2-40B4-BE49-F238E27FC236}">
                <a16:creationId xmlns:a16="http://schemas.microsoft.com/office/drawing/2014/main" id="{6D284443-8FA2-4CC9-B45D-1915584F8B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076527" y="1315114"/>
            <a:ext cx="5314242" cy="488519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 lang="en-US" sz="2000" b="0" i="0" kern="1200" cap="all" baseline="0" smtClean="0">
                <a:solidFill>
                  <a:srgbClr val="455F6B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 has been the industry's</a:t>
            </a:r>
          </a:p>
          <a:p>
            <a:r>
              <a:rPr lang="en-US" dirty="0"/>
              <a:t>Standard dummy text ever since the 1500s</a:t>
            </a:r>
          </a:p>
          <a:p>
            <a:r>
              <a:rPr lang="en-US" dirty="0"/>
              <a:t>When an unknown printer took a galley of type</a:t>
            </a:r>
          </a:p>
          <a:p>
            <a:r>
              <a:rPr lang="en-US" dirty="0"/>
              <a:t>It has survived not only five centuries</a:t>
            </a:r>
          </a:p>
          <a:p>
            <a:r>
              <a:rPr lang="en-US" dirty="0"/>
              <a:t>But also the leap into electronic typesetting</a:t>
            </a:r>
          </a:p>
          <a:p>
            <a:r>
              <a:rPr lang="en-US" dirty="0"/>
              <a:t>Remaining essentially unchanged. </a:t>
            </a:r>
          </a:p>
          <a:p>
            <a:r>
              <a:rPr lang="en-US" dirty="0"/>
              <a:t>It was </a:t>
            </a:r>
            <a:r>
              <a:rPr lang="en-US" dirty="0" err="1"/>
              <a:t>popularised</a:t>
            </a:r>
            <a:r>
              <a:rPr lang="en-US" dirty="0"/>
              <a:t> in the 1960s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053008" y="572041"/>
            <a:ext cx="5337761" cy="633665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36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ÍNDICE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E4137E-9731-A140-8E59-9E00A5582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371867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imagem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kite, flying&#10;&#10;Description automatically generated">
            <a:extLst>
              <a:ext uri="{FF2B5EF4-FFF2-40B4-BE49-F238E27FC236}">
                <a16:creationId xmlns:a16="http://schemas.microsoft.com/office/drawing/2014/main" id="{10D00073-C140-4A68-A0DA-2317C3AE2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8" y="-6858"/>
            <a:ext cx="12206098" cy="685800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4687" y="1285085"/>
            <a:ext cx="5314242" cy="488519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 lang="en-US" sz="2000" b="0" i="0" kern="1200" cap="all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 has been the industry's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Standard dummy text ever since the 1500s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When an unknown printer took a galley of type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But also the leap into electronic typesetting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Remaining essentially unchanged. 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was </a:t>
            </a:r>
            <a:r>
              <a:rPr lang="en-US" sz="200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64687" y="542012"/>
            <a:ext cx="5314242" cy="633665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3600" cap="all" baseline="0"/>
            </a:lvl1pPr>
          </a:lstStyle>
          <a:p>
            <a:r>
              <a:rPr lang="en-US"/>
              <a:t>ÍNDICE</a:t>
            </a:r>
          </a:p>
        </p:txBody>
      </p:sp>
      <p:sp>
        <p:nvSpPr>
          <p:cNvPr id="14" name="Espaço Reservado para Imagem 2">
            <a:extLst>
              <a:ext uri="{FF2B5EF4-FFF2-40B4-BE49-F238E27FC236}">
                <a16:creationId xmlns:a16="http://schemas.microsoft.com/office/drawing/2014/main" id="{921A8E9F-F503-4982-B659-793278E7FDA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2869" y="836421"/>
            <a:ext cx="5160394" cy="5139056"/>
          </a:xfrm>
          <a:prstGeom prst="round2DiagRect">
            <a:avLst>
              <a:gd name="adj1" fmla="val 4583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0" name="Logo Braskem">
            <a:extLst>
              <a:ext uri="{FF2B5EF4-FFF2-40B4-BE49-F238E27FC236}">
                <a16:creationId xmlns:a16="http://schemas.microsoft.com/office/drawing/2014/main" id="{7656D49A-4A3E-43A7-8799-8555D2168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2" y="6123228"/>
            <a:ext cx="1573069" cy="72791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26B367-754C-ED4B-ABD7-E8D7828A0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8148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 imagem">
    <p:bg>
      <p:bgPr>
        <a:gradFill flip="none" rotWithShape="1">
          <a:gsLst>
            <a:gs pos="21000">
              <a:schemeClr val="accent1"/>
            </a:gs>
            <a:gs pos="100000">
              <a:schemeClr val="accent4">
                <a:lumMod val="90000"/>
                <a:lumOff val="1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txBody>
          <a:bodyPr tIns="936000" bIns="36000" anchor="t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6" name="Quote">
            <a:extLst>
              <a:ext uri="{FF2B5EF4-FFF2-40B4-BE49-F238E27FC236}">
                <a16:creationId xmlns:a16="http://schemas.microsoft.com/office/drawing/2014/main" id="{305A6AD9-A737-4575-A874-66B764D7FF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56" y="1886409"/>
            <a:ext cx="6028275" cy="2027865"/>
          </a:xfrm>
          <a:prstGeom prst="rect">
            <a:avLst/>
          </a:prstGeom>
          <a:effectLst/>
        </p:spPr>
        <p:txBody>
          <a:bodyPr lIns="180000" tIns="180000" rIns="180000" bIns="180000" anchor="t" anchorCtr="0">
            <a:noAutofit/>
          </a:bodyPr>
          <a:lstStyle>
            <a:lvl1pPr algn="l">
              <a:defRPr sz="3000" b="1" i="1" baseline="0">
                <a:latin typeface="calibri" charset="0"/>
              </a:defRPr>
            </a:lvl1pPr>
          </a:lstStyle>
          <a:p>
            <a:r>
              <a:rPr lang="en-US" dirty="0" err="1"/>
              <a:t>Insira</a:t>
            </a:r>
            <a:r>
              <a:rPr lang="en-US" dirty="0"/>
              <a:t> a </a:t>
            </a:r>
            <a:r>
              <a:rPr lang="en-US" dirty="0" err="1"/>
              <a:t>citação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non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871801" y="-27501"/>
            <a:ext cx="1764802" cy="1254972"/>
          </a:xfrm>
          <a:custGeom>
            <a:avLst/>
            <a:gdLst>
              <a:gd name="connsiteX0" fmla="*/ 0 w 1764802"/>
              <a:gd name="connsiteY0" fmla="*/ 0 h 1254972"/>
              <a:gd name="connsiteX1" fmla="*/ 1764802 w 1764802"/>
              <a:gd name="connsiteY1" fmla="*/ 0 h 1254972"/>
              <a:gd name="connsiteX2" fmla="*/ 882401 w 1764802"/>
              <a:gd name="connsiteY2" fmla="*/ 1254972 h 125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802" h="1254972">
                <a:moveTo>
                  <a:pt x="0" y="0"/>
                </a:moveTo>
                <a:lnTo>
                  <a:pt x="1764802" y="0"/>
                </a:lnTo>
                <a:lnTo>
                  <a:pt x="882401" y="125497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774952" y="2"/>
            <a:ext cx="5417048" cy="6858000"/>
          </a:xfrm>
          <a:custGeom>
            <a:avLst/>
            <a:gdLst>
              <a:gd name="connsiteX0" fmla="*/ 4846683 w 5417048"/>
              <a:gd name="connsiteY0" fmla="*/ 0 h 6858000"/>
              <a:gd name="connsiteX1" fmla="*/ 4827150 w 5417048"/>
              <a:gd name="connsiteY1" fmla="*/ 29226 h 6858000"/>
              <a:gd name="connsiteX2" fmla="*/ 4943687 w 5417048"/>
              <a:gd name="connsiteY2" fmla="*/ 2470914 h 6858000"/>
              <a:gd name="connsiteX3" fmla="*/ 5370585 w 5417048"/>
              <a:gd name="connsiteY3" fmla="*/ 3070845 h 6858000"/>
              <a:gd name="connsiteX4" fmla="*/ 5417048 w 5417048"/>
              <a:gd name="connsiteY4" fmla="*/ 3136619 h 6858000"/>
              <a:gd name="connsiteX5" fmla="*/ 5417047 w 5417048"/>
              <a:gd name="connsiteY5" fmla="*/ 6858000 h 6858000"/>
              <a:gd name="connsiteX6" fmla="*/ 0 w 5417048"/>
              <a:gd name="connsiteY6" fmla="*/ 6857999 h 6858000"/>
              <a:gd name="connsiteX7" fmla="*/ 4844726 w 5417048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7048" h="6858000">
                <a:moveTo>
                  <a:pt x="4846683" y="0"/>
                </a:moveTo>
                <a:lnTo>
                  <a:pt x="4827150" y="29226"/>
                </a:lnTo>
                <a:cubicBezTo>
                  <a:pt x="4281361" y="887921"/>
                  <a:pt x="4290934" y="1557714"/>
                  <a:pt x="4943687" y="2470914"/>
                </a:cubicBezTo>
                <a:cubicBezTo>
                  <a:pt x="5117755" y="2714434"/>
                  <a:pt x="5255516" y="2908191"/>
                  <a:pt x="5370585" y="3070845"/>
                </a:cubicBezTo>
                <a:lnTo>
                  <a:pt x="5417048" y="3136619"/>
                </a:lnTo>
                <a:lnTo>
                  <a:pt x="5417047" y="6858000"/>
                </a:lnTo>
                <a:lnTo>
                  <a:pt x="0" y="6857999"/>
                </a:lnTo>
                <a:lnTo>
                  <a:pt x="4844726" y="0"/>
                </a:lnTo>
                <a:close/>
              </a:path>
            </a:pathLst>
          </a:custGeom>
          <a:gradFill flip="none" rotWithShape="1">
            <a:gsLst>
              <a:gs pos="51000">
                <a:schemeClr val="accent1">
                  <a:alpha val="85000"/>
                </a:schemeClr>
              </a:gs>
              <a:gs pos="0">
                <a:schemeClr val="accent4">
                  <a:alpha val="70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baseline="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1" name="Logo Braskem"/>
          <p:cNvSpPr>
            <a:spLocks noGrp="1"/>
          </p:cNvSpPr>
          <p:nvPr>
            <p:ph type="body" sz="quarter" idx="20"/>
          </p:nvPr>
        </p:nvSpPr>
        <p:spPr>
          <a:xfrm>
            <a:off x="9043988" y="5262563"/>
            <a:ext cx="2832100" cy="13049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529E5EC-ADA3-1341-B59F-4B610E2E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1507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96BC51D-89C8-76F0-B76E-1FECD9FE9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078" y="2636755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78" y="466705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4400" b="1" cap="all" baseline="0">
                <a:latin typeface="calibri" charset="0"/>
              </a:defRPr>
            </a:lvl1pPr>
          </a:lstStyle>
          <a:p>
            <a:r>
              <a:rPr lang="en-US" dirty="0"/>
              <a:t>TÍTULO CURTO</a:t>
            </a:r>
            <a:endParaRPr lang="pt-B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359AE312-BEC6-B081-8846-D87D35E1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29" y="5543591"/>
            <a:ext cx="2761765" cy="12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92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re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Icon&#10;&#10;Description automatically generated">
            <a:extLst>
              <a:ext uri="{FF2B5EF4-FFF2-40B4-BE49-F238E27FC236}">
                <a16:creationId xmlns:a16="http://schemas.microsoft.com/office/drawing/2014/main" id="{EF55F3BE-4F4C-426F-BD6B-467D3C492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Logo Braskem">
            <a:extLst>
              <a:ext uri="{FF2B5EF4-FFF2-40B4-BE49-F238E27FC236}">
                <a16:creationId xmlns:a16="http://schemas.microsoft.com/office/drawing/2014/main" id="{3D2D7F2C-A8DD-4DFC-942C-0F9172E570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4F9A9-8687-1049-8300-1B86B970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6332" y="2305675"/>
            <a:ext cx="3437467" cy="1325563"/>
          </a:xfrm>
          <a:prstGeom prst="rect">
            <a:avLst/>
          </a:prstGeom>
        </p:spPr>
        <p:txBody>
          <a:bodyPr anchor="b"/>
          <a:lstStyle>
            <a:lvl1pPr algn="r"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02397F-4319-F04F-8C80-B698C6609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400" y="3733008"/>
            <a:ext cx="4724400" cy="1643062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lang="en-US" sz="2000" b="0" i="0" baseline="0" smtClean="0">
                <a:effectLst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, non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semper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semper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D59A673-FAB3-174F-BA09-19F675371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69890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reve imag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-3382" y="-18660"/>
            <a:ext cx="12204724" cy="6871632"/>
          </a:xfrm>
          <a:custGeom>
            <a:avLst/>
            <a:gdLst>
              <a:gd name="connsiteX0" fmla="*/ 3383 w 12195382"/>
              <a:gd name="connsiteY0" fmla="*/ 0 h 5314950"/>
              <a:gd name="connsiteX1" fmla="*/ 12195382 w 12195382"/>
              <a:gd name="connsiteY1" fmla="*/ 0 h 5314950"/>
              <a:gd name="connsiteX2" fmla="*/ 3658184 w 12195382"/>
              <a:gd name="connsiteY2" fmla="*/ 4717631 h 5314950"/>
              <a:gd name="connsiteX3" fmla="*/ 3607055 w 12195382"/>
              <a:gd name="connsiteY3" fmla="*/ 4749310 h 5314950"/>
              <a:gd name="connsiteX4" fmla="*/ 3437767 w 12195382"/>
              <a:gd name="connsiteY4" fmla="*/ 4843387 h 5314950"/>
              <a:gd name="connsiteX5" fmla="*/ 3369084 w 12195382"/>
              <a:gd name="connsiteY5" fmla="*/ 4877386 h 5314950"/>
              <a:gd name="connsiteX6" fmla="*/ 3356184 w 12195382"/>
              <a:gd name="connsiteY6" fmla="*/ 4884515 h 5314950"/>
              <a:gd name="connsiteX7" fmla="*/ 3355475 w 12195382"/>
              <a:gd name="connsiteY7" fmla="*/ 4884123 h 5314950"/>
              <a:gd name="connsiteX8" fmla="*/ 3263462 w 12195382"/>
              <a:gd name="connsiteY8" fmla="*/ 4929670 h 5314950"/>
              <a:gd name="connsiteX9" fmla="*/ 1510864 w 12195382"/>
              <a:gd name="connsiteY9" fmla="*/ 5314950 h 5314950"/>
              <a:gd name="connsiteX10" fmla="*/ 0 w 12195382"/>
              <a:gd name="connsiteY10" fmla="*/ 5036322 h 5314950"/>
              <a:gd name="connsiteX11" fmla="*/ 3383 w 12195382"/>
              <a:gd name="connsiteY11" fmla="*/ 0 h 5314950"/>
              <a:gd name="connsiteX0" fmla="*/ 72831 w 12264830"/>
              <a:gd name="connsiteY0" fmla="*/ 0 h 6820108"/>
              <a:gd name="connsiteX1" fmla="*/ 12264830 w 12264830"/>
              <a:gd name="connsiteY1" fmla="*/ 0 h 6820108"/>
              <a:gd name="connsiteX2" fmla="*/ 3727632 w 12264830"/>
              <a:gd name="connsiteY2" fmla="*/ 4717631 h 6820108"/>
              <a:gd name="connsiteX3" fmla="*/ 3676503 w 12264830"/>
              <a:gd name="connsiteY3" fmla="*/ 4749310 h 6820108"/>
              <a:gd name="connsiteX4" fmla="*/ 3507215 w 12264830"/>
              <a:gd name="connsiteY4" fmla="*/ 4843387 h 6820108"/>
              <a:gd name="connsiteX5" fmla="*/ 3438532 w 12264830"/>
              <a:gd name="connsiteY5" fmla="*/ 4877386 h 6820108"/>
              <a:gd name="connsiteX6" fmla="*/ 3425632 w 12264830"/>
              <a:gd name="connsiteY6" fmla="*/ 4884515 h 6820108"/>
              <a:gd name="connsiteX7" fmla="*/ 3424923 w 12264830"/>
              <a:gd name="connsiteY7" fmla="*/ 4884123 h 6820108"/>
              <a:gd name="connsiteX8" fmla="*/ 3332910 w 12264830"/>
              <a:gd name="connsiteY8" fmla="*/ 4929670 h 6820108"/>
              <a:gd name="connsiteX9" fmla="*/ 1580312 w 12264830"/>
              <a:gd name="connsiteY9" fmla="*/ 5314950 h 6820108"/>
              <a:gd name="connsiteX10" fmla="*/ 0 w 12264830"/>
              <a:gd name="connsiteY10" fmla="*/ 6807248 h 6820108"/>
              <a:gd name="connsiteX11" fmla="*/ 72831 w 12264830"/>
              <a:gd name="connsiteY11" fmla="*/ 0 h 6820108"/>
              <a:gd name="connsiteX0" fmla="*/ 72831 w 12264830"/>
              <a:gd name="connsiteY0" fmla="*/ 0 h 6839627"/>
              <a:gd name="connsiteX1" fmla="*/ 12264830 w 12264830"/>
              <a:gd name="connsiteY1" fmla="*/ 0 h 6839627"/>
              <a:gd name="connsiteX2" fmla="*/ 3727632 w 12264830"/>
              <a:gd name="connsiteY2" fmla="*/ 4717631 h 6839627"/>
              <a:gd name="connsiteX3" fmla="*/ 3676503 w 12264830"/>
              <a:gd name="connsiteY3" fmla="*/ 4749310 h 6839627"/>
              <a:gd name="connsiteX4" fmla="*/ 3507215 w 12264830"/>
              <a:gd name="connsiteY4" fmla="*/ 4843387 h 6839627"/>
              <a:gd name="connsiteX5" fmla="*/ 3438532 w 12264830"/>
              <a:gd name="connsiteY5" fmla="*/ 4877386 h 6839627"/>
              <a:gd name="connsiteX6" fmla="*/ 3425632 w 12264830"/>
              <a:gd name="connsiteY6" fmla="*/ 4884515 h 6839627"/>
              <a:gd name="connsiteX7" fmla="*/ 3424923 w 12264830"/>
              <a:gd name="connsiteY7" fmla="*/ 4884123 h 6839627"/>
              <a:gd name="connsiteX8" fmla="*/ 3332910 w 12264830"/>
              <a:gd name="connsiteY8" fmla="*/ 4929670 h 6839627"/>
              <a:gd name="connsiteX9" fmla="*/ 2575735 w 12264830"/>
              <a:gd name="connsiteY9" fmla="*/ 6391396 h 6839627"/>
              <a:gd name="connsiteX10" fmla="*/ 0 w 12264830"/>
              <a:gd name="connsiteY10" fmla="*/ 6807248 h 6839627"/>
              <a:gd name="connsiteX11" fmla="*/ 72831 w 12264830"/>
              <a:gd name="connsiteY11" fmla="*/ 0 h 6839627"/>
              <a:gd name="connsiteX0" fmla="*/ 72831 w 12264830"/>
              <a:gd name="connsiteY0" fmla="*/ 0 h 6852719"/>
              <a:gd name="connsiteX1" fmla="*/ 12264830 w 12264830"/>
              <a:gd name="connsiteY1" fmla="*/ 0 h 6852719"/>
              <a:gd name="connsiteX2" fmla="*/ 3727632 w 12264830"/>
              <a:gd name="connsiteY2" fmla="*/ 4717631 h 6852719"/>
              <a:gd name="connsiteX3" fmla="*/ 3676503 w 12264830"/>
              <a:gd name="connsiteY3" fmla="*/ 4749310 h 6852719"/>
              <a:gd name="connsiteX4" fmla="*/ 3507215 w 12264830"/>
              <a:gd name="connsiteY4" fmla="*/ 4843387 h 6852719"/>
              <a:gd name="connsiteX5" fmla="*/ 3438532 w 12264830"/>
              <a:gd name="connsiteY5" fmla="*/ 4877386 h 6852719"/>
              <a:gd name="connsiteX6" fmla="*/ 3425632 w 12264830"/>
              <a:gd name="connsiteY6" fmla="*/ 4884515 h 6852719"/>
              <a:gd name="connsiteX7" fmla="*/ 3424923 w 12264830"/>
              <a:gd name="connsiteY7" fmla="*/ 4884123 h 6852719"/>
              <a:gd name="connsiteX8" fmla="*/ 3332910 w 12264830"/>
              <a:gd name="connsiteY8" fmla="*/ 4929670 h 6852719"/>
              <a:gd name="connsiteX9" fmla="*/ 2575735 w 12264830"/>
              <a:gd name="connsiteY9" fmla="*/ 6391396 h 6852719"/>
              <a:gd name="connsiteX10" fmla="*/ 0 w 12264830"/>
              <a:gd name="connsiteY10" fmla="*/ 6807248 h 6852719"/>
              <a:gd name="connsiteX11" fmla="*/ 72831 w 12264830"/>
              <a:gd name="connsiteY11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3658183 w 12195381"/>
              <a:gd name="connsiteY2" fmla="*/ 4717631 h 6852719"/>
              <a:gd name="connsiteX3" fmla="*/ 3607054 w 12195381"/>
              <a:gd name="connsiteY3" fmla="*/ 4749310 h 6852719"/>
              <a:gd name="connsiteX4" fmla="*/ 3437766 w 12195381"/>
              <a:gd name="connsiteY4" fmla="*/ 4843387 h 6852719"/>
              <a:gd name="connsiteX5" fmla="*/ 3369083 w 12195381"/>
              <a:gd name="connsiteY5" fmla="*/ 4877386 h 6852719"/>
              <a:gd name="connsiteX6" fmla="*/ 3356183 w 12195381"/>
              <a:gd name="connsiteY6" fmla="*/ 4884515 h 6852719"/>
              <a:gd name="connsiteX7" fmla="*/ 3355474 w 12195381"/>
              <a:gd name="connsiteY7" fmla="*/ 4884123 h 6852719"/>
              <a:gd name="connsiteX8" fmla="*/ 3263461 w 12195381"/>
              <a:gd name="connsiteY8" fmla="*/ 4929670 h 6852719"/>
              <a:gd name="connsiteX9" fmla="*/ 2506286 w 12195381"/>
              <a:gd name="connsiteY9" fmla="*/ 6391396 h 6852719"/>
              <a:gd name="connsiteX10" fmla="*/ 0 w 12195381"/>
              <a:gd name="connsiteY10" fmla="*/ 6807248 h 6852719"/>
              <a:gd name="connsiteX11" fmla="*/ 3382 w 12195381"/>
              <a:gd name="connsiteY11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1960031 w 12195381"/>
              <a:gd name="connsiteY2" fmla="*/ 138896 h 6852719"/>
              <a:gd name="connsiteX3" fmla="*/ 3658183 w 12195381"/>
              <a:gd name="connsiteY3" fmla="*/ 4717631 h 6852719"/>
              <a:gd name="connsiteX4" fmla="*/ 3607054 w 12195381"/>
              <a:gd name="connsiteY4" fmla="*/ 4749310 h 6852719"/>
              <a:gd name="connsiteX5" fmla="*/ 3437766 w 12195381"/>
              <a:gd name="connsiteY5" fmla="*/ 4843387 h 6852719"/>
              <a:gd name="connsiteX6" fmla="*/ 3369083 w 12195381"/>
              <a:gd name="connsiteY6" fmla="*/ 4877386 h 6852719"/>
              <a:gd name="connsiteX7" fmla="*/ 3356183 w 12195381"/>
              <a:gd name="connsiteY7" fmla="*/ 4884515 h 6852719"/>
              <a:gd name="connsiteX8" fmla="*/ 3355474 w 12195381"/>
              <a:gd name="connsiteY8" fmla="*/ 4884123 h 6852719"/>
              <a:gd name="connsiteX9" fmla="*/ 3263461 w 12195381"/>
              <a:gd name="connsiteY9" fmla="*/ 4929670 h 6852719"/>
              <a:gd name="connsiteX10" fmla="*/ 2506286 w 12195381"/>
              <a:gd name="connsiteY10" fmla="*/ 6391396 h 6852719"/>
              <a:gd name="connsiteX11" fmla="*/ 0 w 12195381"/>
              <a:gd name="connsiteY11" fmla="*/ 6807248 h 6852719"/>
              <a:gd name="connsiteX12" fmla="*/ 3382 w 12195381"/>
              <a:gd name="connsiteY12" fmla="*/ 0 h 6852719"/>
              <a:gd name="connsiteX0" fmla="*/ 3382 w 12214675"/>
              <a:gd name="connsiteY0" fmla="*/ 0 h 6852719"/>
              <a:gd name="connsiteX1" fmla="*/ 12195381 w 12214675"/>
              <a:gd name="connsiteY1" fmla="*/ 0 h 6852719"/>
              <a:gd name="connsiteX2" fmla="*/ 12214675 w 12214675"/>
              <a:gd name="connsiteY2" fmla="*/ 185195 h 6852719"/>
              <a:gd name="connsiteX3" fmla="*/ 3658183 w 12214675"/>
              <a:gd name="connsiteY3" fmla="*/ 4717631 h 6852719"/>
              <a:gd name="connsiteX4" fmla="*/ 3607054 w 12214675"/>
              <a:gd name="connsiteY4" fmla="*/ 4749310 h 6852719"/>
              <a:gd name="connsiteX5" fmla="*/ 3437766 w 12214675"/>
              <a:gd name="connsiteY5" fmla="*/ 4843387 h 6852719"/>
              <a:gd name="connsiteX6" fmla="*/ 3369083 w 12214675"/>
              <a:gd name="connsiteY6" fmla="*/ 4877386 h 6852719"/>
              <a:gd name="connsiteX7" fmla="*/ 3356183 w 12214675"/>
              <a:gd name="connsiteY7" fmla="*/ 4884515 h 6852719"/>
              <a:gd name="connsiteX8" fmla="*/ 3355474 w 12214675"/>
              <a:gd name="connsiteY8" fmla="*/ 4884123 h 6852719"/>
              <a:gd name="connsiteX9" fmla="*/ 3263461 w 12214675"/>
              <a:gd name="connsiteY9" fmla="*/ 4929670 h 6852719"/>
              <a:gd name="connsiteX10" fmla="*/ 2506286 w 12214675"/>
              <a:gd name="connsiteY10" fmla="*/ 6391396 h 6852719"/>
              <a:gd name="connsiteX11" fmla="*/ 0 w 12214675"/>
              <a:gd name="connsiteY11" fmla="*/ 6807248 h 6852719"/>
              <a:gd name="connsiteX12" fmla="*/ 3382 w 12214675"/>
              <a:gd name="connsiteY12" fmla="*/ 0 h 6852719"/>
              <a:gd name="connsiteX0" fmla="*/ 3382 w 12214675"/>
              <a:gd name="connsiteY0" fmla="*/ 0 h 6852719"/>
              <a:gd name="connsiteX1" fmla="*/ 12195381 w 12214675"/>
              <a:gd name="connsiteY1" fmla="*/ 0 h 6852719"/>
              <a:gd name="connsiteX2" fmla="*/ 12214675 w 12214675"/>
              <a:gd name="connsiteY2" fmla="*/ 185195 h 6852719"/>
              <a:gd name="connsiteX3" fmla="*/ 3658183 w 12214675"/>
              <a:gd name="connsiteY3" fmla="*/ 4717631 h 6852719"/>
              <a:gd name="connsiteX4" fmla="*/ 3607054 w 12214675"/>
              <a:gd name="connsiteY4" fmla="*/ 4749310 h 6852719"/>
              <a:gd name="connsiteX5" fmla="*/ 3437766 w 12214675"/>
              <a:gd name="connsiteY5" fmla="*/ 4843387 h 6852719"/>
              <a:gd name="connsiteX6" fmla="*/ 3369083 w 12214675"/>
              <a:gd name="connsiteY6" fmla="*/ 4877386 h 6852719"/>
              <a:gd name="connsiteX7" fmla="*/ 3356183 w 12214675"/>
              <a:gd name="connsiteY7" fmla="*/ 4884515 h 6852719"/>
              <a:gd name="connsiteX8" fmla="*/ 3355474 w 12214675"/>
              <a:gd name="connsiteY8" fmla="*/ 4884123 h 6852719"/>
              <a:gd name="connsiteX9" fmla="*/ 3263461 w 12214675"/>
              <a:gd name="connsiteY9" fmla="*/ 4929670 h 6852719"/>
              <a:gd name="connsiteX10" fmla="*/ 2506286 w 12214675"/>
              <a:gd name="connsiteY10" fmla="*/ 6391396 h 6852719"/>
              <a:gd name="connsiteX11" fmla="*/ 0 w 12214675"/>
              <a:gd name="connsiteY11" fmla="*/ 6807248 h 6852719"/>
              <a:gd name="connsiteX12" fmla="*/ 3382 w 12214675"/>
              <a:gd name="connsiteY12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607054 w 12195381"/>
              <a:gd name="connsiteY4" fmla="*/ 4749310 h 6852719"/>
              <a:gd name="connsiteX5" fmla="*/ 3437766 w 12195381"/>
              <a:gd name="connsiteY5" fmla="*/ 4843387 h 6852719"/>
              <a:gd name="connsiteX6" fmla="*/ 3369083 w 12195381"/>
              <a:gd name="connsiteY6" fmla="*/ 4877386 h 6852719"/>
              <a:gd name="connsiteX7" fmla="*/ 3356183 w 12195381"/>
              <a:gd name="connsiteY7" fmla="*/ 4884515 h 6852719"/>
              <a:gd name="connsiteX8" fmla="*/ 3355474 w 12195381"/>
              <a:gd name="connsiteY8" fmla="*/ 4884123 h 6852719"/>
              <a:gd name="connsiteX9" fmla="*/ 3263461 w 12195381"/>
              <a:gd name="connsiteY9" fmla="*/ 4929670 h 6852719"/>
              <a:gd name="connsiteX10" fmla="*/ 2506286 w 12195381"/>
              <a:gd name="connsiteY10" fmla="*/ 6391396 h 6852719"/>
              <a:gd name="connsiteX11" fmla="*/ 0 w 12195381"/>
              <a:gd name="connsiteY11" fmla="*/ 6807248 h 6852719"/>
              <a:gd name="connsiteX12" fmla="*/ 3382 w 12195381"/>
              <a:gd name="connsiteY12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607054 w 12195381"/>
              <a:gd name="connsiteY4" fmla="*/ 4749310 h 6852719"/>
              <a:gd name="connsiteX5" fmla="*/ 3437766 w 12195381"/>
              <a:gd name="connsiteY5" fmla="*/ 4843387 h 6852719"/>
              <a:gd name="connsiteX6" fmla="*/ 3369083 w 12195381"/>
              <a:gd name="connsiteY6" fmla="*/ 4877386 h 6852719"/>
              <a:gd name="connsiteX7" fmla="*/ 3356183 w 12195381"/>
              <a:gd name="connsiteY7" fmla="*/ 4884515 h 6852719"/>
              <a:gd name="connsiteX8" fmla="*/ 3355474 w 12195381"/>
              <a:gd name="connsiteY8" fmla="*/ 4884123 h 6852719"/>
              <a:gd name="connsiteX9" fmla="*/ 3263461 w 12195381"/>
              <a:gd name="connsiteY9" fmla="*/ 4929670 h 6852719"/>
              <a:gd name="connsiteX10" fmla="*/ 2506286 w 12195381"/>
              <a:gd name="connsiteY10" fmla="*/ 6391396 h 6852719"/>
              <a:gd name="connsiteX11" fmla="*/ 0 w 12195381"/>
              <a:gd name="connsiteY11" fmla="*/ 6807248 h 6852719"/>
              <a:gd name="connsiteX12" fmla="*/ 3382 w 12195381"/>
              <a:gd name="connsiteY12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607054 w 12195381"/>
              <a:gd name="connsiteY4" fmla="*/ 4749310 h 6852719"/>
              <a:gd name="connsiteX5" fmla="*/ 3437766 w 12195381"/>
              <a:gd name="connsiteY5" fmla="*/ 4843387 h 6852719"/>
              <a:gd name="connsiteX6" fmla="*/ 3369083 w 12195381"/>
              <a:gd name="connsiteY6" fmla="*/ 4877386 h 6852719"/>
              <a:gd name="connsiteX7" fmla="*/ 3356183 w 12195381"/>
              <a:gd name="connsiteY7" fmla="*/ 4884515 h 6852719"/>
              <a:gd name="connsiteX8" fmla="*/ 3355474 w 12195381"/>
              <a:gd name="connsiteY8" fmla="*/ 4884123 h 6852719"/>
              <a:gd name="connsiteX9" fmla="*/ 3263461 w 12195381"/>
              <a:gd name="connsiteY9" fmla="*/ 4929670 h 6852719"/>
              <a:gd name="connsiteX10" fmla="*/ 2506286 w 12195381"/>
              <a:gd name="connsiteY10" fmla="*/ 6391396 h 6852719"/>
              <a:gd name="connsiteX11" fmla="*/ 0 w 12195381"/>
              <a:gd name="connsiteY11" fmla="*/ 6807248 h 6852719"/>
              <a:gd name="connsiteX12" fmla="*/ 3382 w 12195381"/>
              <a:gd name="connsiteY12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607054 w 12195381"/>
              <a:gd name="connsiteY4" fmla="*/ 4749310 h 6852719"/>
              <a:gd name="connsiteX5" fmla="*/ 3437766 w 12195381"/>
              <a:gd name="connsiteY5" fmla="*/ 4843387 h 6852719"/>
              <a:gd name="connsiteX6" fmla="*/ 3369083 w 12195381"/>
              <a:gd name="connsiteY6" fmla="*/ 4877386 h 6852719"/>
              <a:gd name="connsiteX7" fmla="*/ 3356183 w 12195381"/>
              <a:gd name="connsiteY7" fmla="*/ 4884515 h 6852719"/>
              <a:gd name="connsiteX8" fmla="*/ 3355474 w 12195381"/>
              <a:gd name="connsiteY8" fmla="*/ 4884123 h 6852719"/>
              <a:gd name="connsiteX9" fmla="*/ 3263461 w 12195381"/>
              <a:gd name="connsiteY9" fmla="*/ 4929670 h 6852719"/>
              <a:gd name="connsiteX10" fmla="*/ 2506286 w 12195381"/>
              <a:gd name="connsiteY10" fmla="*/ 6391396 h 6852719"/>
              <a:gd name="connsiteX11" fmla="*/ 0 w 12195381"/>
              <a:gd name="connsiteY11" fmla="*/ 6807248 h 6852719"/>
              <a:gd name="connsiteX12" fmla="*/ 3382 w 12195381"/>
              <a:gd name="connsiteY12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437766 w 12195381"/>
              <a:gd name="connsiteY4" fmla="*/ 4843387 h 6852719"/>
              <a:gd name="connsiteX5" fmla="*/ 3369083 w 12195381"/>
              <a:gd name="connsiteY5" fmla="*/ 4877386 h 6852719"/>
              <a:gd name="connsiteX6" fmla="*/ 3356183 w 12195381"/>
              <a:gd name="connsiteY6" fmla="*/ 4884515 h 6852719"/>
              <a:gd name="connsiteX7" fmla="*/ 3355474 w 12195381"/>
              <a:gd name="connsiteY7" fmla="*/ 4884123 h 6852719"/>
              <a:gd name="connsiteX8" fmla="*/ 3263461 w 12195381"/>
              <a:gd name="connsiteY8" fmla="*/ 4929670 h 6852719"/>
              <a:gd name="connsiteX9" fmla="*/ 2506286 w 12195381"/>
              <a:gd name="connsiteY9" fmla="*/ 6391396 h 6852719"/>
              <a:gd name="connsiteX10" fmla="*/ 0 w 12195381"/>
              <a:gd name="connsiteY10" fmla="*/ 6807248 h 6852719"/>
              <a:gd name="connsiteX11" fmla="*/ 3382 w 12195381"/>
              <a:gd name="connsiteY11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658183 w 12195381"/>
              <a:gd name="connsiteY3" fmla="*/ 4717631 h 6852719"/>
              <a:gd name="connsiteX4" fmla="*/ 3437766 w 12195381"/>
              <a:gd name="connsiteY4" fmla="*/ 4843387 h 6852719"/>
              <a:gd name="connsiteX5" fmla="*/ 3369083 w 12195381"/>
              <a:gd name="connsiteY5" fmla="*/ 4877386 h 6852719"/>
              <a:gd name="connsiteX6" fmla="*/ 3356183 w 12195381"/>
              <a:gd name="connsiteY6" fmla="*/ 4884515 h 6852719"/>
              <a:gd name="connsiteX7" fmla="*/ 3355474 w 12195381"/>
              <a:gd name="connsiteY7" fmla="*/ 4884123 h 6852719"/>
              <a:gd name="connsiteX8" fmla="*/ 2506286 w 12195381"/>
              <a:gd name="connsiteY8" fmla="*/ 6391396 h 6852719"/>
              <a:gd name="connsiteX9" fmla="*/ 0 w 12195381"/>
              <a:gd name="connsiteY9" fmla="*/ 6807248 h 6852719"/>
              <a:gd name="connsiteX10" fmla="*/ 3382 w 12195381"/>
              <a:gd name="connsiteY10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437766 w 12195381"/>
              <a:gd name="connsiteY3" fmla="*/ 4843387 h 6852719"/>
              <a:gd name="connsiteX4" fmla="*/ 3369083 w 12195381"/>
              <a:gd name="connsiteY4" fmla="*/ 4877386 h 6852719"/>
              <a:gd name="connsiteX5" fmla="*/ 3356183 w 12195381"/>
              <a:gd name="connsiteY5" fmla="*/ 4884515 h 6852719"/>
              <a:gd name="connsiteX6" fmla="*/ 3355474 w 12195381"/>
              <a:gd name="connsiteY6" fmla="*/ 4884123 h 6852719"/>
              <a:gd name="connsiteX7" fmla="*/ 2506286 w 12195381"/>
              <a:gd name="connsiteY7" fmla="*/ 6391396 h 6852719"/>
              <a:gd name="connsiteX8" fmla="*/ 0 w 12195381"/>
              <a:gd name="connsiteY8" fmla="*/ 6807248 h 6852719"/>
              <a:gd name="connsiteX9" fmla="*/ 3382 w 12195381"/>
              <a:gd name="connsiteY9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437766 w 12195381"/>
              <a:gd name="connsiteY3" fmla="*/ 4843387 h 6852719"/>
              <a:gd name="connsiteX4" fmla="*/ 3369083 w 12195381"/>
              <a:gd name="connsiteY4" fmla="*/ 4877386 h 6852719"/>
              <a:gd name="connsiteX5" fmla="*/ 3356183 w 12195381"/>
              <a:gd name="connsiteY5" fmla="*/ 4884515 h 6852719"/>
              <a:gd name="connsiteX6" fmla="*/ 2506286 w 12195381"/>
              <a:gd name="connsiteY6" fmla="*/ 6391396 h 6852719"/>
              <a:gd name="connsiteX7" fmla="*/ 0 w 12195381"/>
              <a:gd name="connsiteY7" fmla="*/ 6807248 h 6852719"/>
              <a:gd name="connsiteX8" fmla="*/ 3382 w 12195381"/>
              <a:gd name="connsiteY8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437766 w 12195381"/>
              <a:gd name="connsiteY3" fmla="*/ 4843387 h 6852719"/>
              <a:gd name="connsiteX4" fmla="*/ 3369083 w 12195381"/>
              <a:gd name="connsiteY4" fmla="*/ 4877386 h 6852719"/>
              <a:gd name="connsiteX5" fmla="*/ 2506286 w 12195381"/>
              <a:gd name="connsiteY5" fmla="*/ 6391396 h 6852719"/>
              <a:gd name="connsiteX6" fmla="*/ 0 w 12195381"/>
              <a:gd name="connsiteY6" fmla="*/ 6807248 h 6852719"/>
              <a:gd name="connsiteX7" fmla="*/ 3382 w 12195381"/>
              <a:gd name="connsiteY7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3437766 w 12195381"/>
              <a:gd name="connsiteY3" fmla="*/ 4843387 h 6852719"/>
              <a:gd name="connsiteX4" fmla="*/ 2506286 w 12195381"/>
              <a:gd name="connsiteY4" fmla="*/ 6391396 h 6852719"/>
              <a:gd name="connsiteX5" fmla="*/ 0 w 12195381"/>
              <a:gd name="connsiteY5" fmla="*/ 6807248 h 6852719"/>
              <a:gd name="connsiteX6" fmla="*/ 3382 w 12195381"/>
              <a:gd name="connsiteY6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2506286 w 12195381"/>
              <a:gd name="connsiteY3" fmla="*/ 6391396 h 6852719"/>
              <a:gd name="connsiteX4" fmla="*/ 0 w 12195381"/>
              <a:gd name="connsiteY4" fmla="*/ 6807248 h 6852719"/>
              <a:gd name="connsiteX5" fmla="*/ 3382 w 12195381"/>
              <a:gd name="connsiteY5" fmla="*/ 0 h 6852719"/>
              <a:gd name="connsiteX0" fmla="*/ 3382 w 12195381"/>
              <a:gd name="connsiteY0" fmla="*/ 0 h 6852719"/>
              <a:gd name="connsiteX1" fmla="*/ 12195381 w 12195381"/>
              <a:gd name="connsiteY1" fmla="*/ 0 h 6852719"/>
              <a:gd name="connsiteX2" fmla="*/ 12187622 w 12195381"/>
              <a:gd name="connsiteY2" fmla="*/ 147321 h 6852719"/>
              <a:gd name="connsiteX3" fmla="*/ 2506286 w 12195381"/>
              <a:gd name="connsiteY3" fmla="*/ 6391396 h 6852719"/>
              <a:gd name="connsiteX4" fmla="*/ 0 w 12195381"/>
              <a:gd name="connsiteY4" fmla="*/ 6807248 h 6852719"/>
              <a:gd name="connsiteX5" fmla="*/ 3382 w 12195381"/>
              <a:gd name="connsiteY5" fmla="*/ 0 h 6852719"/>
              <a:gd name="connsiteX0" fmla="*/ 3382 w 12195381"/>
              <a:gd name="connsiteY0" fmla="*/ 0 h 6807329"/>
              <a:gd name="connsiteX1" fmla="*/ 12195381 w 12195381"/>
              <a:gd name="connsiteY1" fmla="*/ 0 h 6807329"/>
              <a:gd name="connsiteX2" fmla="*/ 12187622 w 12195381"/>
              <a:gd name="connsiteY2" fmla="*/ 147321 h 6807329"/>
              <a:gd name="connsiteX3" fmla="*/ 0 w 12195381"/>
              <a:gd name="connsiteY3" fmla="*/ 6807248 h 6807329"/>
              <a:gd name="connsiteX4" fmla="*/ 3382 w 12195381"/>
              <a:gd name="connsiteY4" fmla="*/ 0 h 6807329"/>
              <a:gd name="connsiteX0" fmla="*/ 3382 w 12195381"/>
              <a:gd name="connsiteY0" fmla="*/ 0 h 6877357"/>
              <a:gd name="connsiteX1" fmla="*/ 12195381 w 12195381"/>
              <a:gd name="connsiteY1" fmla="*/ 0 h 6877357"/>
              <a:gd name="connsiteX2" fmla="*/ 12187622 w 12195381"/>
              <a:gd name="connsiteY2" fmla="*/ 147321 h 6877357"/>
              <a:gd name="connsiteX3" fmla="*/ 0 w 12195381"/>
              <a:gd name="connsiteY3" fmla="*/ 6807248 h 6877357"/>
              <a:gd name="connsiteX4" fmla="*/ 3382 w 12195381"/>
              <a:gd name="connsiteY4" fmla="*/ 0 h 6877357"/>
              <a:gd name="connsiteX0" fmla="*/ 3382 w 12195381"/>
              <a:gd name="connsiteY0" fmla="*/ 0 h 6866347"/>
              <a:gd name="connsiteX1" fmla="*/ 12195381 w 12195381"/>
              <a:gd name="connsiteY1" fmla="*/ 0 h 6866347"/>
              <a:gd name="connsiteX2" fmla="*/ 12187622 w 12195381"/>
              <a:gd name="connsiteY2" fmla="*/ 147321 h 6866347"/>
              <a:gd name="connsiteX3" fmla="*/ 0 w 12195381"/>
              <a:gd name="connsiteY3" fmla="*/ 6807248 h 6866347"/>
              <a:gd name="connsiteX4" fmla="*/ 3382 w 12195381"/>
              <a:gd name="connsiteY4" fmla="*/ 0 h 6866347"/>
              <a:gd name="connsiteX0" fmla="*/ 3382 w 12195381"/>
              <a:gd name="connsiteY0" fmla="*/ 0 h 6817123"/>
              <a:gd name="connsiteX1" fmla="*/ 12195381 w 12195381"/>
              <a:gd name="connsiteY1" fmla="*/ 0 h 6817123"/>
              <a:gd name="connsiteX2" fmla="*/ 12187622 w 12195381"/>
              <a:gd name="connsiteY2" fmla="*/ 147321 h 6817123"/>
              <a:gd name="connsiteX3" fmla="*/ 0 w 12195381"/>
              <a:gd name="connsiteY3" fmla="*/ 6807248 h 6817123"/>
              <a:gd name="connsiteX4" fmla="*/ 3382 w 12195381"/>
              <a:gd name="connsiteY4" fmla="*/ 0 h 6817123"/>
              <a:gd name="connsiteX0" fmla="*/ 3382 w 12195381"/>
              <a:gd name="connsiteY0" fmla="*/ 0 h 6817086"/>
              <a:gd name="connsiteX1" fmla="*/ 12195381 w 12195381"/>
              <a:gd name="connsiteY1" fmla="*/ 0 h 6817086"/>
              <a:gd name="connsiteX2" fmla="*/ 12187622 w 12195381"/>
              <a:gd name="connsiteY2" fmla="*/ 147321 h 6817086"/>
              <a:gd name="connsiteX3" fmla="*/ 0 w 12195381"/>
              <a:gd name="connsiteY3" fmla="*/ 6807248 h 6817086"/>
              <a:gd name="connsiteX4" fmla="*/ 3382 w 12195381"/>
              <a:gd name="connsiteY4" fmla="*/ 0 h 6817086"/>
              <a:gd name="connsiteX0" fmla="*/ 3382 w 12195381"/>
              <a:gd name="connsiteY0" fmla="*/ 0 h 6835737"/>
              <a:gd name="connsiteX1" fmla="*/ 12195381 w 12195381"/>
              <a:gd name="connsiteY1" fmla="*/ 0 h 6835737"/>
              <a:gd name="connsiteX2" fmla="*/ 12187622 w 12195381"/>
              <a:gd name="connsiteY2" fmla="*/ 147321 h 6835737"/>
              <a:gd name="connsiteX3" fmla="*/ 0 w 12195381"/>
              <a:gd name="connsiteY3" fmla="*/ 6807248 h 6835737"/>
              <a:gd name="connsiteX4" fmla="*/ 3382 w 12195381"/>
              <a:gd name="connsiteY4" fmla="*/ 0 h 6835737"/>
              <a:gd name="connsiteX0" fmla="*/ 3382 w 12195381"/>
              <a:gd name="connsiteY0" fmla="*/ 0 h 6828162"/>
              <a:gd name="connsiteX1" fmla="*/ 12195381 w 12195381"/>
              <a:gd name="connsiteY1" fmla="*/ 0 h 6828162"/>
              <a:gd name="connsiteX2" fmla="*/ 12187622 w 12195381"/>
              <a:gd name="connsiteY2" fmla="*/ 147321 h 6828162"/>
              <a:gd name="connsiteX3" fmla="*/ 0 w 12195381"/>
              <a:gd name="connsiteY3" fmla="*/ 6807248 h 6828162"/>
              <a:gd name="connsiteX4" fmla="*/ 3382 w 12195381"/>
              <a:gd name="connsiteY4" fmla="*/ 0 h 6828162"/>
              <a:gd name="connsiteX0" fmla="*/ 3382 w 12195381"/>
              <a:gd name="connsiteY0" fmla="*/ 0 h 6827002"/>
              <a:gd name="connsiteX1" fmla="*/ 12195381 w 12195381"/>
              <a:gd name="connsiteY1" fmla="*/ 0 h 6827002"/>
              <a:gd name="connsiteX2" fmla="*/ 12187622 w 12195381"/>
              <a:gd name="connsiteY2" fmla="*/ 147321 h 6827002"/>
              <a:gd name="connsiteX3" fmla="*/ 0 w 12195381"/>
              <a:gd name="connsiteY3" fmla="*/ 6807248 h 6827002"/>
              <a:gd name="connsiteX4" fmla="*/ 3382 w 12195381"/>
              <a:gd name="connsiteY4" fmla="*/ 0 h 6827002"/>
              <a:gd name="connsiteX0" fmla="*/ 3382 w 12195381"/>
              <a:gd name="connsiteY0" fmla="*/ 0 h 6823701"/>
              <a:gd name="connsiteX1" fmla="*/ 12195381 w 12195381"/>
              <a:gd name="connsiteY1" fmla="*/ 0 h 6823701"/>
              <a:gd name="connsiteX2" fmla="*/ 12187622 w 12195381"/>
              <a:gd name="connsiteY2" fmla="*/ 147321 h 6823701"/>
              <a:gd name="connsiteX3" fmla="*/ 0 w 12195381"/>
              <a:gd name="connsiteY3" fmla="*/ 6807248 h 6823701"/>
              <a:gd name="connsiteX4" fmla="*/ 3382 w 12195381"/>
              <a:gd name="connsiteY4" fmla="*/ 0 h 6823701"/>
              <a:gd name="connsiteX0" fmla="*/ 3382 w 12195381"/>
              <a:gd name="connsiteY0" fmla="*/ 0 h 6816270"/>
              <a:gd name="connsiteX1" fmla="*/ 12195381 w 12195381"/>
              <a:gd name="connsiteY1" fmla="*/ 0 h 6816270"/>
              <a:gd name="connsiteX2" fmla="*/ 12187622 w 12195381"/>
              <a:gd name="connsiteY2" fmla="*/ 147321 h 6816270"/>
              <a:gd name="connsiteX3" fmla="*/ 0 w 12195381"/>
              <a:gd name="connsiteY3" fmla="*/ 6807248 h 6816270"/>
              <a:gd name="connsiteX4" fmla="*/ 3382 w 12195381"/>
              <a:gd name="connsiteY4" fmla="*/ 0 h 6816270"/>
              <a:gd name="connsiteX0" fmla="*/ 3382 w 12195381"/>
              <a:gd name="connsiteY0" fmla="*/ 0 h 6815487"/>
              <a:gd name="connsiteX1" fmla="*/ 12195381 w 12195381"/>
              <a:gd name="connsiteY1" fmla="*/ 0 h 6815487"/>
              <a:gd name="connsiteX2" fmla="*/ 12187622 w 12195381"/>
              <a:gd name="connsiteY2" fmla="*/ 147321 h 6815487"/>
              <a:gd name="connsiteX3" fmla="*/ 0 w 12195381"/>
              <a:gd name="connsiteY3" fmla="*/ 6807248 h 6815487"/>
              <a:gd name="connsiteX4" fmla="*/ 3382 w 12195381"/>
              <a:gd name="connsiteY4" fmla="*/ 0 h 6815487"/>
              <a:gd name="connsiteX0" fmla="*/ 3382 w 12195381"/>
              <a:gd name="connsiteY0" fmla="*/ 0 h 6815487"/>
              <a:gd name="connsiteX1" fmla="*/ 12195381 w 12195381"/>
              <a:gd name="connsiteY1" fmla="*/ 0 h 6815487"/>
              <a:gd name="connsiteX2" fmla="*/ 12187622 w 12195381"/>
              <a:gd name="connsiteY2" fmla="*/ 147321 h 6815487"/>
              <a:gd name="connsiteX3" fmla="*/ 0 w 12195381"/>
              <a:gd name="connsiteY3" fmla="*/ 6807248 h 6815487"/>
              <a:gd name="connsiteX4" fmla="*/ 3382 w 12195381"/>
              <a:gd name="connsiteY4" fmla="*/ 0 h 6815487"/>
              <a:gd name="connsiteX0" fmla="*/ 3382 w 12195381"/>
              <a:gd name="connsiteY0" fmla="*/ 0 h 6883990"/>
              <a:gd name="connsiteX1" fmla="*/ 12195381 w 12195381"/>
              <a:gd name="connsiteY1" fmla="*/ 0 h 6883990"/>
              <a:gd name="connsiteX2" fmla="*/ 12187622 w 12195381"/>
              <a:gd name="connsiteY2" fmla="*/ 147321 h 6883990"/>
              <a:gd name="connsiteX3" fmla="*/ 0 w 12195381"/>
              <a:gd name="connsiteY3" fmla="*/ 6875828 h 6883990"/>
              <a:gd name="connsiteX4" fmla="*/ 3382 w 12195381"/>
              <a:gd name="connsiteY4" fmla="*/ 0 h 6883990"/>
              <a:gd name="connsiteX0" fmla="*/ 3382 w 12195381"/>
              <a:gd name="connsiteY0" fmla="*/ 0 h 6861155"/>
              <a:gd name="connsiteX1" fmla="*/ 12195381 w 12195381"/>
              <a:gd name="connsiteY1" fmla="*/ 0 h 6861155"/>
              <a:gd name="connsiteX2" fmla="*/ 12187622 w 12195381"/>
              <a:gd name="connsiteY2" fmla="*/ 147321 h 6861155"/>
              <a:gd name="connsiteX3" fmla="*/ 0 w 12195381"/>
              <a:gd name="connsiteY3" fmla="*/ 6852968 h 6861155"/>
              <a:gd name="connsiteX4" fmla="*/ 3382 w 12195381"/>
              <a:gd name="connsiteY4" fmla="*/ 0 h 6861155"/>
              <a:gd name="connsiteX0" fmla="*/ 3382 w 12195381"/>
              <a:gd name="connsiteY0" fmla="*/ 0 h 6854048"/>
              <a:gd name="connsiteX1" fmla="*/ 12195381 w 12195381"/>
              <a:gd name="connsiteY1" fmla="*/ 0 h 6854048"/>
              <a:gd name="connsiteX2" fmla="*/ 12187622 w 12195381"/>
              <a:gd name="connsiteY2" fmla="*/ 147321 h 6854048"/>
              <a:gd name="connsiteX3" fmla="*/ 0 w 12195381"/>
              <a:gd name="connsiteY3" fmla="*/ 6852968 h 6854048"/>
              <a:gd name="connsiteX4" fmla="*/ 3382 w 12195381"/>
              <a:gd name="connsiteY4" fmla="*/ 0 h 6854048"/>
              <a:gd name="connsiteX0" fmla="*/ 3382 w 12195381"/>
              <a:gd name="connsiteY0" fmla="*/ 0 h 6854048"/>
              <a:gd name="connsiteX1" fmla="*/ 12195381 w 12195381"/>
              <a:gd name="connsiteY1" fmla="*/ 0 h 6854048"/>
              <a:gd name="connsiteX2" fmla="*/ 12187622 w 12195381"/>
              <a:gd name="connsiteY2" fmla="*/ 147321 h 6854048"/>
              <a:gd name="connsiteX3" fmla="*/ 0 w 12195381"/>
              <a:gd name="connsiteY3" fmla="*/ 6852968 h 6854048"/>
              <a:gd name="connsiteX4" fmla="*/ 3382 w 12195381"/>
              <a:gd name="connsiteY4" fmla="*/ 0 h 6854048"/>
              <a:gd name="connsiteX0" fmla="*/ 3382 w 12195381"/>
              <a:gd name="connsiteY0" fmla="*/ 0 h 6854058"/>
              <a:gd name="connsiteX1" fmla="*/ 12195381 w 12195381"/>
              <a:gd name="connsiteY1" fmla="*/ 0 h 6854058"/>
              <a:gd name="connsiteX2" fmla="*/ 12187622 w 12195381"/>
              <a:gd name="connsiteY2" fmla="*/ 147321 h 6854058"/>
              <a:gd name="connsiteX3" fmla="*/ 0 w 12195381"/>
              <a:gd name="connsiteY3" fmla="*/ 6852968 h 6854058"/>
              <a:gd name="connsiteX4" fmla="*/ 3382 w 12195381"/>
              <a:gd name="connsiteY4" fmla="*/ 0 h 6854058"/>
              <a:gd name="connsiteX0" fmla="*/ 3382 w 12195381"/>
              <a:gd name="connsiteY0" fmla="*/ 0 h 6854051"/>
              <a:gd name="connsiteX1" fmla="*/ 12195381 w 12195381"/>
              <a:gd name="connsiteY1" fmla="*/ 0 h 6854051"/>
              <a:gd name="connsiteX2" fmla="*/ 12187622 w 12195381"/>
              <a:gd name="connsiteY2" fmla="*/ 147321 h 6854051"/>
              <a:gd name="connsiteX3" fmla="*/ 0 w 12195381"/>
              <a:gd name="connsiteY3" fmla="*/ 6852968 h 6854051"/>
              <a:gd name="connsiteX4" fmla="*/ 3382 w 12195381"/>
              <a:gd name="connsiteY4" fmla="*/ 0 h 6854051"/>
              <a:gd name="connsiteX0" fmla="*/ 3382 w 12195381"/>
              <a:gd name="connsiteY0" fmla="*/ 0 h 6854056"/>
              <a:gd name="connsiteX1" fmla="*/ 12195381 w 12195381"/>
              <a:gd name="connsiteY1" fmla="*/ 0 h 6854056"/>
              <a:gd name="connsiteX2" fmla="*/ 12187622 w 12195381"/>
              <a:gd name="connsiteY2" fmla="*/ 147321 h 6854056"/>
              <a:gd name="connsiteX3" fmla="*/ 0 w 12195381"/>
              <a:gd name="connsiteY3" fmla="*/ 6852968 h 6854056"/>
              <a:gd name="connsiteX4" fmla="*/ 3382 w 12195381"/>
              <a:gd name="connsiteY4" fmla="*/ 0 h 6854056"/>
              <a:gd name="connsiteX0" fmla="*/ 3382 w 12195381"/>
              <a:gd name="connsiteY0" fmla="*/ 0 h 6854070"/>
              <a:gd name="connsiteX1" fmla="*/ 12195381 w 12195381"/>
              <a:gd name="connsiteY1" fmla="*/ 0 h 6854070"/>
              <a:gd name="connsiteX2" fmla="*/ 12187622 w 12195381"/>
              <a:gd name="connsiteY2" fmla="*/ 147321 h 6854070"/>
              <a:gd name="connsiteX3" fmla="*/ 0 w 12195381"/>
              <a:gd name="connsiteY3" fmla="*/ 6852968 h 6854070"/>
              <a:gd name="connsiteX4" fmla="*/ 3382 w 12195381"/>
              <a:gd name="connsiteY4" fmla="*/ 0 h 6854070"/>
              <a:gd name="connsiteX0" fmla="*/ 3382 w 12195381"/>
              <a:gd name="connsiteY0" fmla="*/ 0 h 6852971"/>
              <a:gd name="connsiteX1" fmla="*/ 12195381 w 12195381"/>
              <a:gd name="connsiteY1" fmla="*/ 0 h 6852971"/>
              <a:gd name="connsiteX2" fmla="*/ 12187622 w 12195381"/>
              <a:gd name="connsiteY2" fmla="*/ 147321 h 6852971"/>
              <a:gd name="connsiteX3" fmla="*/ 0 w 12195381"/>
              <a:gd name="connsiteY3" fmla="*/ 6852968 h 6852971"/>
              <a:gd name="connsiteX4" fmla="*/ 3382 w 12195381"/>
              <a:gd name="connsiteY4" fmla="*/ 0 h 6852971"/>
              <a:gd name="connsiteX0" fmla="*/ 3382 w 12195381"/>
              <a:gd name="connsiteY0" fmla="*/ 0 h 6852971"/>
              <a:gd name="connsiteX1" fmla="*/ 12195381 w 12195381"/>
              <a:gd name="connsiteY1" fmla="*/ 0 h 6852971"/>
              <a:gd name="connsiteX2" fmla="*/ 12187622 w 12195381"/>
              <a:gd name="connsiteY2" fmla="*/ 147321 h 6852971"/>
              <a:gd name="connsiteX3" fmla="*/ 0 w 12195381"/>
              <a:gd name="connsiteY3" fmla="*/ 6852968 h 6852971"/>
              <a:gd name="connsiteX4" fmla="*/ 3382 w 12195381"/>
              <a:gd name="connsiteY4" fmla="*/ 0 h 6852971"/>
              <a:gd name="connsiteX0" fmla="*/ 3382 w 12195381"/>
              <a:gd name="connsiteY0" fmla="*/ 0 h 6852971"/>
              <a:gd name="connsiteX1" fmla="*/ 12195381 w 12195381"/>
              <a:gd name="connsiteY1" fmla="*/ 0 h 6852971"/>
              <a:gd name="connsiteX2" fmla="*/ 12187622 w 12195381"/>
              <a:gd name="connsiteY2" fmla="*/ 147321 h 6852971"/>
              <a:gd name="connsiteX3" fmla="*/ 0 w 12195381"/>
              <a:gd name="connsiteY3" fmla="*/ 6852968 h 6852971"/>
              <a:gd name="connsiteX4" fmla="*/ 3382 w 12195381"/>
              <a:gd name="connsiteY4" fmla="*/ 0 h 6852971"/>
              <a:gd name="connsiteX0" fmla="*/ 3382 w 12196543"/>
              <a:gd name="connsiteY0" fmla="*/ 0 h 6852971"/>
              <a:gd name="connsiteX1" fmla="*/ 12195381 w 12196543"/>
              <a:gd name="connsiteY1" fmla="*/ 0 h 6852971"/>
              <a:gd name="connsiteX2" fmla="*/ 12196543 w 12196543"/>
              <a:gd name="connsiteY2" fmla="*/ 151781 h 6852971"/>
              <a:gd name="connsiteX3" fmla="*/ 0 w 12196543"/>
              <a:gd name="connsiteY3" fmla="*/ 6852968 h 6852971"/>
              <a:gd name="connsiteX4" fmla="*/ 3382 w 12196543"/>
              <a:gd name="connsiteY4" fmla="*/ 0 h 6852971"/>
              <a:gd name="connsiteX0" fmla="*/ 3382 w 12196543"/>
              <a:gd name="connsiteY0" fmla="*/ 27992 h 6880963"/>
              <a:gd name="connsiteX1" fmla="*/ 12167389 w 12196543"/>
              <a:gd name="connsiteY1" fmla="*/ 0 h 6880963"/>
              <a:gd name="connsiteX2" fmla="*/ 12196543 w 12196543"/>
              <a:gd name="connsiteY2" fmla="*/ 179773 h 6880963"/>
              <a:gd name="connsiteX3" fmla="*/ 0 w 12196543"/>
              <a:gd name="connsiteY3" fmla="*/ 6880960 h 6880963"/>
              <a:gd name="connsiteX4" fmla="*/ 3382 w 12196543"/>
              <a:gd name="connsiteY4" fmla="*/ 27992 h 6880963"/>
              <a:gd name="connsiteX0" fmla="*/ 3382 w 12204724"/>
              <a:gd name="connsiteY0" fmla="*/ 18661 h 6871632"/>
              <a:gd name="connsiteX1" fmla="*/ 12204712 w 12204724"/>
              <a:gd name="connsiteY1" fmla="*/ 0 h 6871632"/>
              <a:gd name="connsiteX2" fmla="*/ 12196543 w 12204724"/>
              <a:gd name="connsiteY2" fmla="*/ 170442 h 6871632"/>
              <a:gd name="connsiteX3" fmla="*/ 0 w 12204724"/>
              <a:gd name="connsiteY3" fmla="*/ 6871629 h 6871632"/>
              <a:gd name="connsiteX4" fmla="*/ 3382 w 12204724"/>
              <a:gd name="connsiteY4" fmla="*/ 18661 h 68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24" h="6871632">
                <a:moveTo>
                  <a:pt x="3382" y="18661"/>
                </a:moveTo>
                <a:lnTo>
                  <a:pt x="12204712" y="0"/>
                </a:lnTo>
                <a:cubicBezTo>
                  <a:pt x="12205099" y="50594"/>
                  <a:pt x="12196156" y="119848"/>
                  <a:pt x="12196543" y="170442"/>
                </a:cubicBezTo>
                <a:cubicBezTo>
                  <a:pt x="4870506" y="176417"/>
                  <a:pt x="6395261" y="6877360"/>
                  <a:pt x="0" y="6871629"/>
                </a:cubicBezTo>
                <a:cubicBezTo>
                  <a:pt x="1128" y="5192855"/>
                  <a:pt x="2254" y="1697435"/>
                  <a:pt x="3382" y="1866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442800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4B189BDE-0E6B-4F5C-9E4E-9E7E2C327D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235FE7-BA38-9345-872D-0F499A329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6332" y="2305675"/>
            <a:ext cx="3437467" cy="1325563"/>
          </a:xfrm>
          <a:prstGeom prst="rect">
            <a:avLst/>
          </a:prstGeom>
        </p:spPr>
        <p:txBody>
          <a:bodyPr anchor="b"/>
          <a:lstStyle>
            <a:lvl1pPr algn="r"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0BA4B9C-0FE4-3043-A9D8-D3FD75FDB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400" y="3733008"/>
            <a:ext cx="4724400" cy="1643062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lang="en-US" sz="2000" b="0" i="0" baseline="0" smtClean="0">
                <a:effectLst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, non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semper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semper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EFCEBB-9D3E-BB44-AA55-28973A280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64059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rev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: Yellow">
            <a:extLst>
              <a:ext uri="{FF2B5EF4-FFF2-40B4-BE49-F238E27FC236}">
                <a16:creationId xmlns:a16="http://schemas.microsoft.com/office/drawing/2014/main" id="{CDFD5C67-7413-45B7-9CFE-652AAB460DB7}"/>
              </a:ext>
            </a:extLst>
          </p:cNvPr>
          <p:cNvSpPr/>
          <p:nvPr userDrawn="1"/>
        </p:nvSpPr>
        <p:spPr>
          <a:xfrm rot="5400000">
            <a:off x="-98064" y="5135307"/>
            <a:ext cx="1817372" cy="1628013"/>
          </a:xfrm>
          <a:prstGeom prst="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angle : Blue">
            <a:extLst>
              <a:ext uri="{FF2B5EF4-FFF2-40B4-BE49-F238E27FC236}">
                <a16:creationId xmlns:a16="http://schemas.microsoft.com/office/drawing/2014/main" id="{E67A3343-7D15-4D21-A378-6DD4DEEAD137}"/>
              </a:ext>
            </a:extLst>
          </p:cNvPr>
          <p:cNvSpPr/>
          <p:nvPr userDrawn="1"/>
        </p:nvSpPr>
        <p:spPr>
          <a:xfrm>
            <a:off x="-1" y="5945513"/>
            <a:ext cx="3229338" cy="912487"/>
          </a:xfrm>
          <a:prstGeom prst="triangle">
            <a:avLst>
              <a:gd name="adj" fmla="val 50423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-3384" y="0"/>
            <a:ext cx="12195382" cy="5314950"/>
          </a:xfrm>
          <a:custGeom>
            <a:avLst/>
            <a:gdLst>
              <a:gd name="connsiteX0" fmla="*/ 3383 w 12195382"/>
              <a:gd name="connsiteY0" fmla="*/ 0 h 5314950"/>
              <a:gd name="connsiteX1" fmla="*/ 12195382 w 12195382"/>
              <a:gd name="connsiteY1" fmla="*/ 0 h 5314950"/>
              <a:gd name="connsiteX2" fmla="*/ 3658184 w 12195382"/>
              <a:gd name="connsiteY2" fmla="*/ 4717631 h 5314950"/>
              <a:gd name="connsiteX3" fmla="*/ 3607055 w 12195382"/>
              <a:gd name="connsiteY3" fmla="*/ 4749310 h 5314950"/>
              <a:gd name="connsiteX4" fmla="*/ 3437767 w 12195382"/>
              <a:gd name="connsiteY4" fmla="*/ 4843387 h 5314950"/>
              <a:gd name="connsiteX5" fmla="*/ 3369084 w 12195382"/>
              <a:gd name="connsiteY5" fmla="*/ 4877386 h 5314950"/>
              <a:gd name="connsiteX6" fmla="*/ 3356184 w 12195382"/>
              <a:gd name="connsiteY6" fmla="*/ 4884515 h 5314950"/>
              <a:gd name="connsiteX7" fmla="*/ 3355475 w 12195382"/>
              <a:gd name="connsiteY7" fmla="*/ 4884123 h 5314950"/>
              <a:gd name="connsiteX8" fmla="*/ 3263462 w 12195382"/>
              <a:gd name="connsiteY8" fmla="*/ 4929670 h 5314950"/>
              <a:gd name="connsiteX9" fmla="*/ 1510864 w 12195382"/>
              <a:gd name="connsiteY9" fmla="*/ 5314950 h 5314950"/>
              <a:gd name="connsiteX10" fmla="*/ 0 w 12195382"/>
              <a:gd name="connsiteY10" fmla="*/ 5036322 h 5314950"/>
              <a:gd name="connsiteX11" fmla="*/ 3383 w 12195382"/>
              <a:gd name="connsiteY11" fmla="*/ 0 h 531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382" h="5314950">
                <a:moveTo>
                  <a:pt x="3383" y="0"/>
                </a:moveTo>
                <a:lnTo>
                  <a:pt x="12195382" y="0"/>
                </a:lnTo>
                <a:lnTo>
                  <a:pt x="3658184" y="4717631"/>
                </a:lnTo>
                <a:lnTo>
                  <a:pt x="3607055" y="4749310"/>
                </a:lnTo>
                <a:cubicBezTo>
                  <a:pt x="3551490" y="4781941"/>
                  <a:pt x="3495047" y="4813314"/>
                  <a:pt x="3437767" y="4843387"/>
                </a:cubicBezTo>
                <a:lnTo>
                  <a:pt x="3369084" y="4877386"/>
                </a:lnTo>
                <a:lnTo>
                  <a:pt x="3356184" y="4884515"/>
                </a:lnTo>
                <a:lnTo>
                  <a:pt x="3355475" y="4884123"/>
                </a:lnTo>
                <a:lnTo>
                  <a:pt x="3263462" y="4929670"/>
                </a:lnTo>
                <a:cubicBezTo>
                  <a:pt x="2733275" y="5176581"/>
                  <a:pt x="2138788" y="5314950"/>
                  <a:pt x="1510864" y="5314950"/>
                </a:cubicBezTo>
                <a:cubicBezTo>
                  <a:pt x="987594" y="5314950"/>
                  <a:pt x="458970" y="5211240"/>
                  <a:pt x="0" y="5036322"/>
                </a:cubicBezTo>
                <a:cubicBezTo>
                  <a:pt x="1128" y="3357548"/>
                  <a:pt x="2255" y="1678774"/>
                  <a:pt x="33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rIns="3312000" anchor="ctr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235FE7-BA38-9345-872D-0F499A329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6332" y="2283620"/>
            <a:ext cx="3437467" cy="1325563"/>
          </a:xfrm>
          <a:prstGeom prst="rect">
            <a:avLst/>
          </a:prstGeom>
        </p:spPr>
        <p:txBody>
          <a:bodyPr anchor="b"/>
          <a:lstStyle>
            <a:lvl1pPr algn="r"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0BA4B9C-0FE4-3043-A9D8-D3FD75FDB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400" y="3723483"/>
            <a:ext cx="4724400" cy="1643062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lang="en-US" sz="2000" b="0" i="0" baseline="0" smtClean="0">
                <a:effectLst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, non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semper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semper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pic>
        <p:nvPicPr>
          <p:cNvPr id="9" name="Logo Braskem">
            <a:extLst>
              <a:ext uri="{FF2B5EF4-FFF2-40B4-BE49-F238E27FC236}">
                <a16:creationId xmlns:a16="http://schemas.microsoft.com/office/drawing/2014/main" id="{8EC1ED51-100B-C54B-8EB3-345D22676B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3644661-D782-3841-8A37-A6B23A2F1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74445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imagem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0" y="-2714"/>
            <a:ext cx="6481600" cy="6891193"/>
          </a:xfrm>
          <a:custGeom>
            <a:avLst/>
            <a:gdLst>
              <a:gd name="connsiteX0" fmla="*/ 0 w 4625789"/>
              <a:gd name="connsiteY0" fmla="*/ 0 h 6858000"/>
              <a:gd name="connsiteX1" fmla="*/ 4625789 w 4625789"/>
              <a:gd name="connsiteY1" fmla="*/ 0 h 6858000"/>
              <a:gd name="connsiteX2" fmla="*/ 4625789 w 4625789"/>
              <a:gd name="connsiteY2" fmla="*/ 6858000 h 6858000"/>
              <a:gd name="connsiteX3" fmla="*/ 0 w 4625789"/>
              <a:gd name="connsiteY3" fmla="*/ 6858000 h 6858000"/>
              <a:gd name="connsiteX4" fmla="*/ 0 w 4625789"/>
              <a:gd name="connsiteY4" fmla="*/ 0 h 6858000"/>
              <a:gd name="connsiteX0" fmla="*/ 0 w 5662109"/>
              <a:gd name="connsiteY0" fmla="*/ 0 h 6858000"/>
              <a:gd name="connsiteX1" fmla="*/ 4625789 w 5662109"/>
              <a:gd name="connsiteY1" fmla="*/ 0 h 6858000"/>
              <a:gd name="connsiteX2" fmla="*/ 5662109 w 5662109"/>
              <a:gd name="connsiteY2" fmla="*/ 3169920 h 6858000"/>
              <a:gd name="connsiteX3" fmla="*/ 0 w 5662109"/>
              <a:gd name="connsiteY3" fmla="*/ 6858000 h 6858000"/>
              <a:gd name="connsiteX4" fmla="*/ 0 w 5662109"/>
              <a:gd name="connsiteY4" fmla="*/ 0 h 6858000"/>
              <a:gd name="connsiteX0" fmla="*/ 0 w 5662109"/>
              <a:gd name="connsiteY0" fmla="*/ 0 h 6858000"/>
              <a:gd name="connsiteX1" fmla="*/ 4625789 w 5662109"/>
              <a:gd name="connsiteY1" fmla="*/ 0 h 6858000"/>
              <a:gd name="connsiteX2" fmla="*/ 5662109 w 5662109"/>
              <a:gd name="connsiteY2" fmla="*/ 3169920 h 6858000"/>
              <a:gd name="connsiteX3" fmla="*/ 0 w 5662109"/>
              <a:gd name="connsiteY3" fmla="*/ 6858000 h 6858000"/>
              <a:gd name="connsiteX4" fmla="*/ 0 w 5662109"/>
              <a:gd name="connsiteY4" fmla="*/ 0 h 6858000"/>
              <a:gd name="connsiteX0" fmla="*/ 0 w 5662109"/>
              <a:gd name="connsiteY0" fmla="*/ 0 h 7284134"/>
              <a:gd name="connsiteX1" fmla="*/ 4625789 w 5662109"/>
              <a:gd name="connsiteY1" fmla="*/ 0 h 7284134"/>
              <a:gd name="connsiteX2" fmla="*/ 5662109 w 5662109"/>
              <a:gd name="connsiteY2" fmla="*/ 3169920 h 7284134"/>
              <a:gd name="connsiteX3" fmla="*/ 1747520 w 5662109"/>
              <a:gd name="connsiteY3" fmla="*/ 6187440 h 7284134"/>
              <a:gd name="connsiteX4" fmla="*/ 0 w 5662109"/>
              <a:gd name="connsiteY4" fmla="*/ 6858000 h 7284134"/>
              <a:gd name="connsiteX5" fmla="*/ 0 w 5662109"/>
              <a:gd name="connsiteY5" fmla="*/ 0 h 7284134"/>
              <a:gd name="connsiteX0" fmla="*/ 0 w 5662109"/>
              <a:gd name="connsiteY0" fmla="*/ 0 h 7484807"/>
              <a:gd name="connsiteX1" fmla="*/ 4625789 w 5662109"/>
              <a:gd name="connsiteY1" fmla="*/ 0 h 7484807"/>
              <a:gd name="connsiteX2" fmla="*/ 5662109 w 5662109"/>
              <a:gd name="connsiteY2" fmla="*/ 3169920 h 7484807"/>
              <a:gd name="connsiteX3" fmla="*/ 1981200 w 5662109"/>
              <a:gd name="connsiteY3" fmla="*/ 6858000 h 7484807"/>
              <a:gd name="connsiteX4" fmla="*/ 0 w 5662109"/>
              <a:gd name="connsiteY4" fmla="*/ 6858000 h 7484807"/>
              <a:gd name="connsiteX5" fmla="*/ 0 w 5662109"/>
              <a:gd name="connsiteY5" fmla="*/ 0 h 7484807"/>
              <a:gd name="connsiteX0" fmla="*/ 0 w 5662109"/>
              <a:gd name="connsiteY0" fmla="*/ 0 h 7484807"/>
              <a:gd name="connsiteX1" fmla="*/ 4625789 w 5662109"/>
              <a:gd name="connsiteY1" fmla="*/ 0 h 7484807"/>
              <a:gd name="connsiteX2" fmla="*/ 5662109 w 5662109"/>
              <a:gd name="connsiteY2" fmla="*/ 3169920 h 7484807"/>
              <a:gd name="connsiteX3" fmla="*/ 1981200 w 5662109"/>
              <a:gd name="connsiteY3" fmla="*/ 6858000 h 7484807"/>
              <a:gd name="connsiteX4" fmla="*/ 0 w 5662109"/>
              <a:gd name="connsiteY4" fmla="*/ 6858000 h 7484807"/>
              <a:gd name="connsiteX5" fmla="*/ 0 w 5662109"/>
              <a:gd name="connsiteY5" fmla="*/ 0 h 7484807"/>
              <a:gd name="connsiteX0" fmla="*/ 0 w 5662109"/>
              <a:gd name="connsiteY0" fmla="*/ 0 h 7319734"/>
              <a:gd name="connsiteX1" fmla="*/ 4625789 w 5662109"/>
              <a:gd name="connsiteY1" fmla="*/ 0 h 7319734"/>
              <a:gd name="connsiteX2" fmla="*/ 5662109 w 5662109"/>
              <a:gd name="connsiteY2" fmla="*/ 3169920 h 7319734"/>
              <a:gd name="connsiteX3" fmla="*/ 1981200 w 5662109"/>
              <a:gd name="connsiteY3" fmla="*/ 6858000 h 7319734"/>
              <a:gd name="connsiteX4" fmla="*/ 0 w 5662109"/>
              <a:gd name="connsiteY4" fmla="*/ 6858000 h 7319734"/>
              <a:gd name="connsiteX5" fmla="*/ 0 w 5662109"/>
              <a:gd name="connsiteY5" fmla="*/ 0 h 7319734"/>
              <a:gd name="connsiteX0" fmla="*/ 0 w 5662109"/>
              <a:gd name="connsiteY0" fmla="*/ 0 h 6873471"/>
              <a:gd name="connsiteX1" fmla="*/ 4625789 w 5662109"/>
              <a:gd name="connsiteY1" fmla="*/ 0 h 6873471"/>
              <a:gd name="connsiteX2" fmla="*/ 5662109 w 5662109"/>
              <a:gd name="connsiteY2" fmla="*/ 3169920 h 6873471"/>
              <a:gd name="connsiteX3" fmla="*/ 1981200 w 5662109"/>
              <a:gd name="connsiteY3" fmla="*/ 6858000 h 6873471"/>
              <a:gd name="connsiteX4" fmla="*/ 0 w 5662109"/>
              <a:gd name="connsiteY4" fmla="*/ 6858000 h 6873471"/>
              <a:gd name="connsiteX5" fmla="*/ 0 w 5662109"/>
              <a:gd name="connsiteY5" fmla="*/ 0 h 6873471"/>
              <a:gd name="connsiteX0" fmla="*/ 0 w 5662109"/>
              <a:gd name="connsiteY0" fmla="*/ 0 h 6912126"/>
              <a:gd name="connsiteX1" fmla="*/ 4625789 w 5662109"/>
              <a:gd name="connsiteY1" fmla="*/ 0 h 6912126"/>
              <a:gd name="connsiteX2" fmla="*/ 5662109 w 5662109"/>
              <a:gd name="connsiteY2" fmla="*/ 3169920 h 6912126"/>
              <a:gd name="connsiteX3" fmla="*/ 1981200 w 5662109"/>
              <a:gd name="connsiteY3" fmla="*/ 6908800 h 6912126"/>
              <a:gd name="connsiteX4" fmla="*/ 0 w 5662109"/>
              <a:gd name="connsiteY4" fmla="*/ 6858000 h 6912126"/>
              <a:gd name="connsiteX5" fmla="*/ 0 w 5662109"/>
              <a:gd name="connsiteY5" fmla="*/ 0 h 6912126"/>
              <a:gd name="connsiteX0" fmla="*/ 0 w 5662109"/>
              <a:gd name="connsiteY0" fmla="*/ 0 h 6908800"/>
              <a:gd name="connsiteX1" fmla="*/ 4625789 w 5662109"/>
              <a:gd name="connsiteY1" fmla="*/ 0 h 6908800"/>
              <a:gd name="connsiteX2" fmla="*/ 5662109 w 5662109"/>
              <a:gd name="connsiteY2" fmla="*/ 3169920 h 6908800"/>
              <a:gd name="connsiteX3" fmla="*/ 1981200 w 5662109"/>
              <a:gd name="connsiteY3" fmla="*/ 6908800 h 6908800"/>
              <a:gd name="connsiteX4" fmla="*/ 0 w 5662109"/>
              <a:gd name="connsiteY4" fmla="*/ 6858000 h 6908800"/>
              <a:gd name="connsiteX5" fmla="*/ 0 w 5662109"/>
              <a:gd name="connsiteY5" fmla="*/ 0 h 6908800"/>
              <a:gd name="connsiteX0" fmla="*/ 0 w 5662109"/>
              <a:gd name="connsiteY0" fmla="*/ 0 h 6908800"/>
              <a:gd name="connsiteX1" fmla="*/ 4625789 w 5662109"/>
              <a:gd name="connsiteY1" fmla="*/ 0 h 6908800"/>
              <a:gd name="connsiteX2" fmla="*/ 5662109 w 5662109"/>
              <a:gd name="connsiteY2" fmla="*/ 3169920 h 6908800"/>
              <a:gd name="connsiteX3" fmla="*/ 1981200 w 5662109"/>
              <a:gd name="connsiteY3" fmla="*/ 6908800 h 6908800"/>
              <a:gd name="connsiteX4" fmla="*/ 0 w 5662109"/>
              <a:gd name="connsiteY4" fmla="*/ 6858000 h 6908800"/>
              <a:gd name="connsiteX5" fmla="*/ 0 w 5662109"/>
              <a:gd name="connsiteY5" fmla="*/ 0 h 6908800"/>
              <a:gd name="connsiteX0" fmla="*/ 0 w 5662109"/>
              <a:gd name="connsiteY0" fmla="*/ 0 h 6888480"/>
              <a:gd name="connsiteX1" fmla="*/ 462578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914589 w 5662109"/>
              <a:gd name="connsiteY1" fmla="*/ 2032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3048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62109"/>
              <a:gd name="connsiteY0" fmla="*/ 0 h 6888480"/>
              <a:gd name="connsiteX1" fmla="*/ 3884109 w 5662109"/>
              <a:gd name="connsiteY1" fmla="*/ 0 h 6888480"/>
              <a:gd name="connsiteX2" fmla="*/ 5662109 w 5662109"/>
              <a:gd name="connsiteY2" fmla="*/ 3169920 h 6888480"/>
              <a:gd name="connsiteX3" fmla="*/ 1991360 w 5662109"/>
              <a:gd name="connsiteY3" fmla="*/ 6888480 h 6888480"/>
              <a:gd name="connsiteX4" fmla="*/ 0 w 5662109"/>
              <a:gd name="connsiteY4" fmla="*/ 6858000 h 6888480"/>
              <a:gd name="connsiteX5" fmla="*/ 0 w 566210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5672269"/>
              <a:gd name="connsiteY0" fmla="*/ 0 h 6888480"/>
              <a:gd name="connsiteX1" fmla="*/ 3884109 w 5672269"/>
              <a:gd name="connsiteY1" fmla="*/ 0 h 6888480"/>
              <a:gd name="connsiteX2" fmla="*/ 5672269 w 5672269"/>
              <a:gd name="connsiteY2" fmla="*/ 3205480 h 6888480"/>
              <a:gd name="connsiteX3" fmla="*/ 1991360 w 5672269"/>
              <a:gd name="connsiteY3" fmla="*/ 6888480 h 6888480"/>
              <a:gd name="connsiteX4" fmla="*/ 0 w 5672269"/>
              <a:gd name="connsiteY4" fmla="*/ 6858000 h 6888480"/>
              <a:gd name="connsiteX5" fmla="*/ 0 w 5672269"/>
              <a:gd name="connsiteY5" fmla="*/ 0 h 6888480"/>
              <a:gd name="connsiteX0" fmla="*/ 0 w 6962759"/>
              <a:gd name="connsiteY0" fmla="*/ 0 h 6888480"/>
              <a:gd name="connsiteX1" fmla="*/ 6476838 w 6962759"/>
              <a:gd name="connsiteY1" fmla="*/ 11575 h 6888480"/>
              <a:gd name="connsiteX2" fmla="*/ 5672269 w 6962759"/>
              <a:gd name="connsiteY2" fmla="*/ 3205480 h 6888480"/>
              <a:gd name="connsiteX3" fmla="*/ 1991360 w 6962759"/>
              <a:gd name="connsiteY3" fmla="*/ 6888480 h 6888480"/>
              <a:gd name="connsiteX4" fmla="*/ 0 w 6962759"/>
              <a:gd name="connsiteY4" fmla="*/ 6858000 h 6888480"/>
              <a:gd name="connsiteX5" fmla="*/ 0 w 6962759"/>
              <a:gd name="connsiteY5" fmla="*/ 0 h 6888480"/>
              <a:gd name="connsiteX0" fmla="*/ 0 w 6497618"/>
              <a:gd name="connsiteY0" fmla="*/ 0 h 6888480"/>
              <a:gd name="connsiteX1" fmla="*/ 6476838 w 6497618"/>
              <a:gd name="connsiteY1" fmla="*/ 11575 h 6888480"/>
              <a:gd name="connsiteX2" fmla="*/ 1991360 w 6497618"/>
              <a:gd name="connsiteY2" fmla="*/ 6888480 h 6888480"/>
              <a:gd name="connsiteX3" fmla="*/ 0 w 6497618"/>
              <a:gd name="connsiteY3" fmla="*/ 6858000 h 6888480"/>
              <a:gd name="connsiteX4" fmla="*/ 0 w 649761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76838"/>
              <a:gd name="connsiteY0" fmla="*/ 0 h 6888480"/>
              <a:gd name="connsiteX1" fmla="*/ 6476838 w 6476838"/>
              <a:gd name="connsiteY1" fmla="*/ 11575 h 6888480"/>
              <a:gd name="connsiteX2" fmla="*/ 1991360 w 6476838"/>
              <a:gd name="connsiteY2" fmla="*/ 6888480 h 6888480"/>
              <a:gd name="connsiteX3" fmla="*/ 0 w 6476838"/>
              <a:gd name="connsiteY3" fmla="*/ 6858000 h 6888480"/>
              <a:gd name="connsiteX4" fmla="*/ 0 w 6476838"/>
              <a:gd name="connsiteY4" fmla="*/ 0 h 6888480"/>
              <a:gd name="connsiteX0" fmla="*/ 0 w 6481600"/>
              <a:gd name="connsiteY0" fmla="*/ 2713 h 6891193"/>
              <a:gd name="connsiteX1" fmla="*/ 6481600 w 6481600"/>
              <a:gd name="connsiteY1" fmla="*/ 0 h 6891193"/>
              <a:gd name="connsiteX2" fmla="*/ 1991360 w 6481600"/>
              <a:gd name="connsiteY2" fmla="*/ 6891193 h 6891193"/>
              <a:gd name="connsiteX3" fmla="*/ 0 w 6481600"/>
              <a:gd name="connsiteY3" fmla="*/ 6860713 h 6891193"/>
              <a:gd name="connsiteX4" fmla="*/ 0 w 6481600"/>
              <a:gd name="connsiteY4" fmla="*/ 2713 h 68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1600" h="6891193">
                <a:moveTo>
                  <a:pt x="0" y="2713"/>
                </a:moveTo>
                <a:lnTo>
                  <a:pt x="6481600" y="0"/>
                </a:lnTo>
                <a:cubicBezTo>
                  <a:pt x="6269482" y="4574186"/>
                  <a:pt x="2619420" y="6687671"/>
                  <a:pt x="1991360" y="6891193"/>
                </a:cubicBezTo>
                <a:cubicBezTo>
                  <a:pt x="1901115" y="6875953"/>
                  <a:pt x="108373" y="6855633"/>
                  <a:pt x="0" y="6860713"/>
                </a:cubicBezTo>
                <a:lnTo>
                  <a:pt x="0" y="27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6000" rIns="295200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21CAB7-8578-4D7C-82D5-6A6495E65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10214172" cy="6858000"/>
          </a:xfrm>
          <a:prstGeom prst="rect">
            <a:avLst/>
          </a:prstGeom>
        </p:spPr>
      </p:pic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E7B02AC7-296D-4B3E-B216-625F6E7BC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3993" y="-12862"/>
            <a:ext cx="2632454" cy="3228675"/>
          </a:xfrm>
          <a:custGeom>
            <a:avLst/>
            <a:gdLst>
              <a:gd name="connsiteX0" fmla="*/ 0 w 5727938"/>
              <a:gd name="connsiteY0" fmla="*/ 6908800 h 6908800"/>
              <a:gd name="connsiteX1" fmla="*/ 3859370 w 5727938"/>
              <a:gd name="connsiteY1" fmla="*/ 0 h 6908800"/>
              <a:gd name="connsiteX2" fmla="*/ 5727938 w 5727938"/>
              <a:gd name="connsiteY2" fmla="*/ 6908800 h 6908800"/>
              <a:gd name="connsiteX3" fmla="*/ 0 w 5727938"/>
              <a:gd name="connsiteY3" fmla="*/ 6908800 h 6908800"/>
              <a:gd name="connsiteX0" fmla="*/ 0 w 4454723"/>
              <a:gd name="connsiteY0" fmla="*/ 0 h 6921661"/>
              <a:gd name="connsiteX1" fmla="*/ 2586155 w 4454723"/>
              <a:gd name="connsiteY1" fmla="*/ 12861 h 6921661"/>
              <a:gd name="connsiteX2" fmla="*/ 4454723 w 4454723"/>
              <a:gd name="connsiteY2" fmla="*/ 6921661 h 6921661"/>
              <a:gd name="connsiteX3" fmla="*/ 0 w 4454723"/>
              <a:gd name="connsiteY3" fmla="*/ 0 h 6921661"/>
              <a:gd name="connsiteX0" fmla="*/ 0 w 2586155"/>
              <a:gd name="connsiteY0" fmla="*/ 0 h 3252487"/>
              <a:gd name="connsiteX1" fmla="*/ 2586155 w 2586155"/>
              <a:gd name="connsiteY1" fmla="*/ 12861 h 3252487"/>
              <a:gd name="connsiteX2" fmla="*/ 1804121 w 2586155"/>
              <a:gd name="connsiteY2" fmla="*/ 3252487 h 3252487"/>
              <a:gd name="connsiteX3" fmla="*/ 0 w 2586155"/>
              <a:gd name="connsiteY3" fmla="*/ 0 h 3252487"/>
              <a:gd name="connsiteX0" fmla="*/ 0 w 2586155"/>
              <a:gd name="connsiteY0" fmla="*/ 0 h 3252487"/>
              <a:gd name="connsiteX1" fmla="*/ 2586155 w 2586155"/>
              <a:gd name="connsiteY1" fmla="*/ 12861 h 3252487"/>
              <a:gd name="connsiteX2" fmla="*/ 1804121 w 2586155"/>
              <a:gd name="connsiteY2" fmla="*/ 3252487 h 3252487"/>
              <a:gd name="connsiteX3" fmla="*/ 0 w 2586155"/>
              <a:gd name="connsiteY3" fmla="*/ 0 h 3252487"/>
              <a:gd name="connsiteX0" fmla="*/ 0 w 2586155"/>
              <a:gd name="connsiteY0" fmla="*/ 0 h 3252487"/>
              <a:gd name="connsiteX1" fmla="*/ 2586155 w 2586155"/>
              <a:gd name="connsiteY1" fmla="*/ 12861 h 3252487"/>
              <a:gd name="connsiteX2" fmla="*/ 1804121 w 2586155"/>
              <a:gd name="connsiteY2" fmla="*/ 3252487 h 3252487"/>
              <a:gd name="connsiteX3" fmla="*/ 0 w 2586155"/>
              <a:gd name="connsiteY3" fmla="*/ 0 h 3252487"/>
              <a:gd name="connsiteX0" fmla="*/ 0 w 2586155"/>
              <a:gd name="connsiteY0" fmla="*/ 0 h 3252487"/>
              <a:gd name="connsiteX1" fmla="*/ 2586155 w 2586155"/>
              <a:gd name="connsiteY1" fmla="*/ 12861 h 3252487"/>
              <a:gd name="connsiteX2" fmla="*/ 1804121 w 2586155"/>
              <a:gd name="connsiteY2" fmla="*/ 3252487 h 3252487"/>
              <a:gd name="connsiteX3" fmla="*/ 0 w 2586155"/>
              <a:gd name="connsiteY3" fmla="*/ 0 h 3252487"/>
              <a:gd name="connsiteX0" fmla="*/ 0 w 2586155"/>
              <a:gd name="connsiteY0" fmla="*/ 0 h 3252487"/>
              <a:gd name="connsiteX1" fmla="*/ 2586155 w 2586155"/>
              <a:gd name="connsiteY1" fmla="*/ 12861 h 3252487"/>
              <a:gd name="connsiteX2" fmla="*/ 1804121 w 2586155"/>
              <a:gd name="connsiteY2" fmla="*/ 3252487 h 3252487"/>
              <a:gd name="connsiteX3" fmla="*/ 0 w 2586155"/>
              <a:gd name="connsiteY3" fmla="*/ 0 h 3252487"/>
              <a:gd name="connsiteX0" fmla="*/ 0 w 2586420"/>
              <a:gd name="connsiteY0" fmla="*/ 0 h 3252487"/>
              <a:gd name="connsiteX1" fmla="*/ 2586155 w 2586420"/>
              <a:gd name="connsiteY1" fmla="*/ 12861 h 3252487"/>
              <a:gd name="connsiteX2" fmla="*/ 1804121 w 2586420"/>
              <a:gd name="connsiteY2" fmla="*/ 3252487 h 3252487"/>
              <a:gd name="connsiteX3" fmla="*/ 0 w 2586420"/>
              <a:gd name="connsiteY3" fmla="*/ 0 h 3252487"/>
              <a:gd name="connsiteX0" fmla="*/ 0 w 2632630"/>
              <a:gd name="connsiteY0" fmla="*/ 0 h 3252487"/>
              <a:gd name="connsiteX1" fmla="*/ 2632454 w 2632630"/>
              <a:gd name="connsiteY1" fmla="*/ 12861 h 3252487"/>
              <a:gd name="connsiteX2" fmla="*/ 1804121 w 2632630"/>
              <a:gd name="connsiteY2" fmla="*/ 3252487 h 3252487"/>
              <a:gd name="connsiteX3" fmla="*/ 0 w 2632630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52487"/>
              <a:gd name="connsiteX1" fmla="*/ 2632454 w 2632454"/>
              <a:gd name="connsiteY1" fmla="*/ 12861 h 3252487"/>
              <a:gd name="connsiteX2" fmla="*/ 1804121 w 2632454"/>
              <a:gd name="connsiteY2" fmla="*/ 3252487 h 3252487"/>
              <a:gd name="connsiteX3" fmla="*/ 0 w 2632454"/>
              <a:gd name="connsiteY3" fmla="*/ 0 h 3252487"/>
              <a:gd name="connsiteX0" fmla="*/ 0 w 2632454"/>
              <a:gd name="connsiteY0" fmla="*/ 0 h 3228675"/>
              <a:gd name="connsiteX1" fmla="*/ 2632454 w 2632454"/>
              <a:gd name="connsiteY1" fmla="*/ 12861 h 3228675"/>
              <a:gd name="connsiteX2" fmla="*/ 1799358 w 2632454"/>
              <a:gd name="connsiteY2" fmla="*/ 3228675 h 3228675"/>
              <a:gd name="connsiteX3" fmla="*/ 0 w 2632454"/>
              <a:gd name="connsiteY3" fmla="*/ 0 h 32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454" h="3228675">
                <a:moveTo>
                  <a:pt x="0" y="0"/>
                </a:moveTo>
                <a:lnTo>
                  <a:pt x="2632454" y="12861"/>
                </a:lnTo>
                <a:cubicBezTo>
                  <a:pt x="2522247" y="965414"/>
                  <a:pt x="2476725" y="1778410"/>
                  <a:pt x="1799358" y="3228675"/>
                </a:cubicBezTo>
                <a:cubicBezTo>
                  <a:pt x="1614672" y="1693100"/>
                  <a:pt x="369881" y="424405"/>
                  <a:pt x="0" y="0"/>
                </a:cubicBezTo>
                <a:close/>
              </a:path>
            </a:pathLst>
          </a:custGeom>
          <a:gradFill flip="none" rotWithShape="1">
            <a:gsLst>
              <a:gs pos="74000">
                <a:schemeClr val="accent1">
                  <a:lumMod val="75000"/>
                  <a:alpha val="85000"/>
                </a:schemeClr>
              </a:gs>
              <a:gs pos="59000">
                <a:schemeClr val="accent1">
                  <a:alpha val="85000"/>
                </a:schemeClr>
              </a:gs>
              <a:gs pos="2000">
                <a:schemeClr val="accent4">
                  <a:alpha val="90000"/>
                </a:schemeClr>
              </a:gs>
            </a:gsLst>
            <a:lin ang="2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6849283" y="442178"/>
            <a:ext cx="3733801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49869" y="1858176"/>
            <a:ext cx="4952415" cy="43581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271D2F-6B5D-4473-BB3F-43637EC063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9E0E70E-A9F4-6241-9819-79A119D0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981255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1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Hyprb" hidden="1">
            <a:extLst>
              <a:ext uri="{FF2B5EF4-FFF2-40B4-BE49-F238E27FC236}">
                <a16:creationId xmlns:a16="http://schemas.microsoft.com/office/drawing/2014/main" id="{18236EBD-8B8A-43FE-B5B6-866D2B7F58EF}"/>
              </a:ext>
            </a:extLst>
          </p:cNvPr>
          <p:cNvGrpSpPr/>
          <p:nvPr userDrawn="1"/>
        </p:nvGrpSpPr>
        <p:grpSpPr>
          <a:xfrm>
            <a:off x="-2" y="0"/>
            <a:ext cx="12192002" cy="6873756"/>
            <a:chOff x="-3833504" y="0"/>
            <a:chExt cx="16014637" cy="6873756"/>
          </a:xfrm>
        </p:grpSpPr>
        <p:sp>
          <p:nvSpPr>
            <p:cNvPr id="8" name="Yellow">
              <a:extLst>
                <a:ext uri="{FF2B5EF4-FFF2-40B4-BE49-F238E27FC236}">
                  <a16:creationId xmlns:a16="http://schemas.microsoft.com/office/drawing/2014/main" id="{CF1DFD3F-B70C-4E33-810F-0B60807568B3}"/>
                </a:ext>
              </a:extLst>
            </p:cNvPr>
            <p:cNvSpPr/>
            <p:nvPr userDrawn="1"/>
          </p:nvSpPr>
          <p:spPr>
            <a:xfrm rot="10800000" flipV="1">
              <a:off x="8463899" y="2934501"/>
              <a:ext cx="3717234" cy="3939255"/>
            </a:xfrm>
            <a:prstGeom prst="triangle">
              <a:avLst>
                <a:gd name="adj" fmla="val 58035"/>
              </a:avLst>
            </a:prstGeom>
            <a:gradFill flip="none" rotWithShape="1">
              <a:gsLst>
                <a:gs pos="3000">
                  <a:schemeClr val="accent2"/>
                </a:gs>
                <a:gs pos="60000">
                  <a:schemeClr val="accent3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hade">
              <a:extLst>
                <a:ext uri="{FF2B5EF4-FFF2-40B4-BE49-F238E27FC236}">
                  <a16:creationId xmlns:a16="http://schemas.microsoft.com/office/drawing/2014/main" id="{A06E6AB6-4A4A-45B7-8904-11BD8317441E}"/>
                </a:ext>
              </a:extLst>
            </p:cNvPr>
            <p:cNvSpPr/>
            <p:nvPr userDrawn="1"/>
          </p:nvSpPr>
          <p:spPr>
            <a:xfrm>
              <a:off x="8113121" y="0"/>
              <a:ext cx="2653885" cy="6858000"/>
            </a:xfrm>
            <a:custGeom>
              <a:avLst/>
              <a:gdLst>
                <a:gd name="connsiteX0" fmla="*/ 0 w 2653885"/>
                <a:gd name="connsiteY0" fmla="*/ 0 h 6858000"/>
                <a:gd name="connsiteX1" fmla="*/ 326729 w 2653885"/>
                <a:gd name="connsiteY1" fmla="*/ 0 h 6858000"/>
                <a:gd name="connsiteX2" fmla="*/ 339459 w 2653885"/>
                <a:gd name="connsiteY2" fmla="*/ 23334 h 6858000"/>
                <a:gd name="connsiteX3" fmla="*/ 1174590 w 2653885"/>
                <a:gd name="connsiteY3" fmla="*/ 1554090 h 6858000"/>
                <a:gd name="connsiteX4" fmla="*/ 2304631 w 2653885"/>
                <a:gd name="connsiteY4" fmla="*/ 3634357 h 6858000"/>
                <a:gd name="connsiteX5" fmla="*/ 2653774 w 2653885"/>
                <a:gd name="connsiteY5" fmla="*/ 5202279 h 6858000"/>
                <a:gd name="connsiteX6" fmla="*/ 2304631 w 2653885"/>
                <a:gd name="connsiteY6" fmla="*/ 6771139 h 6858000"/>
                <a:gd name="connsiteX7" fmla="*/ 2257254 w 2653885"/>
                <a:gd name="connsiteY7" fmla="*/ 6858000 h 6858000"/>
                <a:gd name="connsiteX8" fmla="*/ 0 w 2653885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3885" h="6858000">
                  <a:moveTo>
                    <a:pt x="0" y="0"/>
                  </a:moveTo>
                  <a:lnTo>
                    <a:pt x="326729" y="0"/>
                  </a:lnTo>
                  <a:lnTo>
                    <a:pt x="339459" y="23334"/>
                  </a:lnTo>
                  <a:cubicBezTo>
                    <a:pt x="1174590" y="1554090"/>
                    <a:pt x="1174590" y="1554090"/>
                    <a:pt x="1174590" y="1554090"/>
                  </a:cubicBezTo>
                  <a:cubicBezTo>
                    <a:pt x="2304631" y="3634357"/>
                    <a:pt x="2304631" y="3634357"/>
                    <a:pt x="2304631" y="3634357"/>
                  </a:cubicBezTo>
                  <a:cubicBezTo>
                    <a:pt x="2549958" y="4079930"/>
                    <a:pt x="2657858" y="4641262"/>
                    <a:pt x="2653774" y="5202279"/>
                  </a:cubicBezTo>
                  <a:cubicBezTo>
                    <a:pt x="2657858" y="5763923"/>
                    <a:pt x="2549958" y="6325258"/>
                    <a:pt x="2304631" y="6771139"/>
                  </a:cubicBezTo>
                  <a:lnTo>
                    <a:pt x="22572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vert="horz" wrap="square" lIns="360000" tIns="1800000" rIns="360000" bIns="1800000" rtlCol="0" anchor="ctr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buNone/>
              </a:pPr>
              <a:endParaRPr lang="pt-BR" sz="2400" spc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Blank Area">
              <a:extLst>
                <a:ext uri="{FF2B5EF4-FFF2-40B4-BE49-F238E27FC236}">
                  <a16:creationId xmlns:a16="http://schemas.microsoft.com/office/drawing/2014/main" id="{FE9BADD2-7DEB-4C90-BD85-BFB3552596D3}"/>
                </a:ext>
              </a:extLst>
            </p:cNvPr>
            <p:cNvSpPr/>
            <p:nvPr userDrawn="1"/>
          </p:nvSpPr>
          <p:spPr>
            <a:xfrm>
              <a:off x="-3833504" y="0"/>
              <a:ext cx="11982142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2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C138FA3A-774F-4A7A-9437-FB842ED20F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204250"/>
            <a:ext cx="3733801" cy="1325563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23114"/>
            <a:ext cx="4872204" cy="42552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62014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31225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700437"/>
            <a:ext cx="2586620" cy="11778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21" name="Espaço Reservado para Texto 27">
            <a:extLst>
              <a:ext uri="{FF2B5EF4-FFF2-40B4-BE49-F238E27FC236}">
                <a16:creationId xmlns:a16="http://schemas.microsoft.com/office/drawing/2014/main" id="{DB41BDFA-EBA7-4075-82D1-0D10DFCC32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2" name="Espaço Reservado para Texto 27">
            <a:extLst>
              <a:ext uri="{FF2B5EF4-FFF2-40B4-BE49-F238E27FC236}">
                <a16:creationId xmlns:a16="http://schemas.microsoft.com/office/drawing/2014/main" id="{1309CC21-23CC-4E72-8BEC-478062006A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3" name="Espaço Reservado para Texto 27">
            <a:extLst>
              <a:ext uri="{FF2B5EF4-FFF2-40B4-BE49-F238E27FC236}">
                <a16:creationId xmlns:a16="http://schemas.microsoft.com/office/drawing/2014/main" id="{2E770D3F-8140-46BF-A41F-FF4D7D78E7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031010B-8C8C-4ED7-B02D-A4C54841B9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99F8B24-560F-BB42-8CB6-6BD3C11D5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90286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2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090D871-1381-448E-BD87-CA8F9C1BE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216532"/>
            <a:ext cx="3733801" cy="1325563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15645"/>
            <a:ext cx="4872204" cy="42013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54539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23750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692962"/>
            <a:ext cx="2586620" cy="11240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6" name="Espaço Reservado para Texto 27">
            <a:extLst>
              <a:ext uri="{FF2B5EF4-FFF2-40B4-BE49-F238E27FC236}">
                <a16:creationId xmlns:a16="http://schemas.microsoft.com/office/drawing/2014/main" id="{BE8950B8-2C1D-4D5B-9BED-346B905770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7" name="Espaço Reservado para Texto 27">
            <a:extLst>
              <a:ext uri="{FF2B5EF4-FFF2-40B4-BE49-F238E27FC236}">
                <a16:creationId xmlns:a16="http://schemas.microsoft.com/office/drawing/2014/main" id="{60609224-CFB9-48B1-914F-3ECF80365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009FA82E-6E8F-4D0C-8564-F667AB0795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76FF4D4-2B5C-49A8-BB9C-E3FE36A3BD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5113C41-3289-1F48-80D4-DE72470D9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271742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3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 descr="A picture containing fish&#10;&#10;Description automatically generated">
            <a:extLst>
              <a:ext uri="{FF2B5EF4-FFF2-40B4-BE49-F238E27FC236}">
                <a16:creationId xmlns:a16="http://schemas.microsoft.com/office/drawing/2014/main" id="{2E5243B3-EEC3-4265-826D-03E364A03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21" y="0"/>
            <a:ext cx="1225182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204250"/>
            <a:ext cx="3733801" cy="1325563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23114"/>
            <a:ext cx="4872204" cy="414687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85164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54375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723587"/>
            <a:ext cx="2586620" cy="9668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21" name="Espaço Reservado para Texto 27">
            <a:extLst>
              <a:ext uri="{FF2B5EF4-FFF2-40B4-BE49-F238E27FC236}">
                <a16:creationId xmlns:a16="http://schemas.microsoft.com/office/drawing/2014/main" id="{DB41BDFA-EBA7-4075-82D1-0D10DFCC32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2" name="Espaço Reservado para Texto 27">
            <a:extLst>
              <a:ext uri="{FF2B5EF4-FFF2-40B4-BE49-F238E27FC236}">
                <a16:creationId xmlns:a16="http://schemas.microsoft.com/office/drawing/2014/main" id="{1309CC21-23CC-4E72-8BEC-478062006A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3" name="Espaço Reservado para Texto 27">
            <a:extLst>
              <a:ext uri="{FF2B5EF4-FFF2-40B4-BE49-F238E27FC236}">
                <a16:creationId xmlns:a16="http://schemas.microsoft.com/office/drawing/2014/main" id="{2E770D3F-8140-46BF-A41F-FF4D7D78E7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300297F9-705A-47FF-BCF1-67ED734C6E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34B0094-83DF-A74B-8B78-555E211AE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902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4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75D67C-C3B0-4FD3-816F-39AFA2D28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216532"/>
            <a:ext cx="3733801" cy="1313281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23114"/>
            <a:ext cx="4872204" cy="4073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73589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42800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712011"/>
            <a:ext cx="2586620" cy="98509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6" name="Espaço Reservado para Texto 27">
            <a:extLst>
              <a:ext uri="{FF2B5EF4-FFF2-40B4-BE49-F238E27FC236}">
                <a16:creationId xmlns:a16="http://schemas.microsoft.com/office/drawing/2014/main" id="{BE8950B8-2C1D-4D5B-9BED-346B905770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7" name="Espaço Reservado para Texto 27">
            <a:extLst>
              <a:ext uri="{FF2B5EF4-FFF2-40B4-BE49-F238E27FC236}">
                <a16:creationId xmlns:a16="http://schemas.microsoft.com/office/drawing/2014/main" id="{60609224-CFB9-48B1-914F-3ECF80365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009FA82E-6E8F-4D0C-8564-F667AB0795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4D7D57E-3060-4293-8020-400408E37C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6E740FB-2659-AC40-A978-63A2741E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459749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5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C19B7D95-DB66-4E2B-8F1E-1694ABD6E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78734"/>
            <a:ext cx="3733801" cy="971759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40735"/>
            <a:ext cx="4872204" cy="448249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72373"/>
            <a:ext cx="2586620" cy="1181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41584"/>
            <a:ext cx="2586620" cy="11780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710993"/>
            <a:ext cx="2586620" cy="14122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</p:txBody>
      </p:sp>
      <p:sp>
        <p:nvSpPr>
          <p:cNvPr id="21" name="Espaço Reservado para Texto 27">
            <a:extLst>
              <a:ext uri="{FF2B5EF4-FFF2-40B4-BE49-F238E27FC236}">
                <a16:creationId xmlns:a16="http://schemas.microsoft.com/office/drawing/2014/main" id="{DB41BDFA-EBA7-4075-82D1-0D10DFCC32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2" name="Espaço Reservado para Texto 27">
            <a:extLst>
              <a:ext uri="{FF2B5EF4-FFF2-40B4-BE49-F238E27FC236}">
                <a16:creationId xmlns:a16="http://schemas.microsoft.com/office/drawing/2014/main" id="{1309CC21-23CC-4E72-8BEC-478062006A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3" name="Espaço Reservado para Texto 27">
            <a:extLst>
              <a:ext uri="{FF2B5EF4-FFF2-40B4-BE49-F238E27FC236}">
                <a16:creationId xmlns:a16="http://schemas.microsoft.com/office/drawing/2014/main" id="{2E770D3F-8140-46BF-A41F-FF4D7D78E7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300297F9-705A-47FF-BCF1-67ED734C6E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32DC38-7D51-9D40-A17B-8A7FD4530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5987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médio marcador 6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ABCA9ED-9F4E-4170-ADFE-2D4971F74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7802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23114"/>
            <a:ext cx="4872204" cy="44702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 Lorem Ipsum is simply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74642" y="1773589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874642" y="3242800"/>
            <a:ext cx="2586620" cy="11818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874642" y="4712011"/>
            <a:ext cx="2586620" cy="13813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26" name="Espaço Reservado para Texto 27">
            <a:extLst>
              <a:ext uri="{FF2B5EF4-FFF2-40B4-BE49-F238E27FC236}">
                <a16:creationId xmlns:a16="http://schemas.microsoft.com/office/drawing/2014/main" id="{BE8950B8-2C1D-4D5B-9BED-346B905770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51" y="1522533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7" name="Espaço Reservado para Texto 27">
            <a:extLst>
              <a:ext uri="{FF2B5EF4-FFF2-40B4-BE49-F238E27FC236}">
                <a16:creationId xmlns:a16="http://schemas.microsoft.com/office/drawing/2014/main" id="{60609224-CFB9-48B1-914F-3ECF80365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51" y="2996507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009FA82E-6E8F-4D0C-8564-F667AB0795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51" y="4455124"/>
            <a:ext cx="405310" cy="779670"/>
          </a:xfrm>
          <a:custGeom>
            <a:avLst/>
            <a:gdLst>
              <a:gd name="connsiteX0" fmla="*/ 0 w 1476375"/>
              <a:gd name="connsiteY0" fmla="*/ 0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0 w 1476375"/>
              <a:gd name="connsiteY4" fmla="*/ 0 h 2767013"/>
              <a:gd name="connsiteX0" fmla="*/ 80962 w 1476375"/>
              <a:gd name="connsiteY0" fmla="*/ 214313 h 2767013"/>
              <a:gd name="connsiteX1" fmla="*/ 1476375 w 1476375"/>
              <a:gd name="connsiteY1" fmla="*/ 0 h 2767013"/>
              <a:gd name="connsiteX2" fmla="*/ 1476375 w 1476375"/>
              <a:gd name="connsiteY2" fmla="*/ 2767013 h 2767013"/>
              <a:gd name="connsiteX3" fmla="*/ 0 w 1476375"/>
              <a:gd name="connsiteY3" fmla="*/ 2767013 h 2767013"/>
              <a:gd name="connsiteX4" fmla="*/ 80962 w 1476375"/>
              <a:gd name="connsiteY4" fmla="*/ 214313 h 2767013"/>
              <a:gd name="connsiteX0" fmla="*/ 80962 w 1476375"/>
              <a:gd name="connsiteY0" fmla="*/ 214313 h 2767013"/>
              <a:gd name="connsiteX1" fmla="*/ 333375 w 1476375"/>
              <a:gd name="connsiteY1" fmla="*/ 176213 h 2767013"/>
              <a:gd name="connsiteX2" fmla="*/ 1476375 w 1476375"/>
              <a:gd name="connsiteY2" fmla="*/ 0 h 2767013"/>
              <a:gd name="connsiteX3" fmla="*/ 1476375 w 1476375"/>
              <a:gd name="connsiteY3" fmla="*/ 2767013 h 2767013"/>
              <a:gd name="connsiteX4" fmla="*/ 0 w 1476375"/>
              <a:gd name="connsiteY4" fmla="*/ 2767013 h 2767013"/>
              <a:gd name="connsiteX5" fmla="*/ 80962 w 1476375"/>
              <a:gd name="connsiteY5" fmla="*/ 214313 h 2767013"/>
              <a:gd name="connsiteX0" fmla="*/ 80962 w 1476375"/>
              <a:gd name="connsiteY0" fmla="*/ 38100 h 2590800"/>
              <a:gd name="connsiteX1" fmla="*/ 333375 w 1476375"/>
              <a:gd name="connsiteY1" fmla="*/ 0 h 2590800"/>
              <a:gd name="connsiteX2" fmla="*/ 1166813 w 1476375"/>
              <a:gd name="connsiteY2" fmla="*/ 800100 h 2590800"/>
              <a:gd name="connsiteX3" fmla="*/ 1476375 w 1476375"/>
              <a:gd name="connsiteY3" fmla="*/ 2590800 h 2590800"/>
              <a:gd name="connsiteX4" fmla="*/ 0 w 1476375"/>
              <a:gd name="connsiteY4" fmla="*/ 2590800 h 2590800"/>
              <a:gd name="connsiteX5" fmla="*/ 80962 w 1476375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0 w 1195388"/>
              <a:gd name="connsiteY4" fmla="*/ 2590800 h 2590800"/>
              <a:gd name="connsiteX5" fmla="*/ 80962 w 1195388"/>
              <a:gd name="connsiteY5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157163 w 1195388"/>
              <a:gd name="connsiteY4" fmla="*/ 24479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80962 w 1195388"/>
              <a:gd name="connsiteY0" fmla="*/ 38100 h 2590800"/>
              <a:gd name="connsiteX1" fmla="*/ 333375 w 1195388"/>
              <a:gd name="connsiteY1" fmla="*/ 0 h 2590800"/>
              <a:gd name="connsiteX2" fmla="*/ 1166813 w 1195388"/>
              <a:gd name="connsiteY2" fmla="*/ 800100 h 2590800"/>
              <a:gd name="connsiteX3" fmla="*/ 1195388 w 1195388"/>
              <a:gd name="connsiteY3" fmla="*/ 1600200 h 2590800"/>
              <a:gd name="connsiteX4" fmla="*/ 219075 w 1195388"/>
              <a:gd name="connsiteY4" fmla="*/ 2486024 h 2590800"/>
              <a:gd name="connsiteX5" fmla="*/ 0 w 1195388"/>
              <a:gd name="connsiteY5" fmla="*/ 2590800 h 2590800"/>
              <a:gd name="connsiteX6" fmla="*/ 80962 w 1195388"/>
              <a:gd name="connsiteY6" fmla="*/ 38100 h 2590800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0 w 1114426"/>
              <a:gd name="connsiteY6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9526 w 1114426"/>
              <a:gd name="connsiteY6" fmla="*/ 1162049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9525 w 1114426"/>
              <a:gd name="connsiteY5" fmla="*/ 2366963 h 2486024"/>
              <a:gd name="connsiteX6" fmla="*/ 342901 w 1114426"/>
              <a:gd name="connsiteY6" fmla="*/ 1185862 h 2486024"/>
              <a:gd name="connsiteX7" fmla="*/ 0 w 1114426"/>
              <a:gd name="connsiteY7" fmla="*/ 38100 h 2486024"/>
              <a:gd name="connsiteX0" fmla="*/ 0 w 1114426"/>
              <a:gd name="connsiteY0" fmla="*/ 38100 h 2486024"/>
              <a:gd name="connsiteX1" fmla="*/ 252413 w 1114426"/>
              <a:gd name="connsiteY1" fmla="*/ 0 h 2486024"/>
              <a:gd name="connsiteX2" fmla="*/ 1085851 w 1114426"/>
              <a:gd name="connsiteY2" fmla="*/ 800100 h 2486024"/>
              <a:gd name="connsiteX3" fmla="*/ 1114426 w 1114426"/>
              <a:gd name="connsiteY3" fmla="*/ 1600200 h 2486024"/>
              <a:gd name="connsiteX4" fmla="*/ 138113 w 1114426"/>
              <a:gd name="connsiteY4" fmla="*/ 2486024 h 2486024"/>
              <a:gd name="connsiteX5" fmla="*/ 61913 w 1114426"/>
              <a:gd name="connsiteY5" fmla="*/ 2419349 h 2486024"/>
              <a:gd name="connsiteX6" fmla="*/ 9525 w 1114426"/>
              <a:gd name="connsiteY6" fmla="*/ 2366963 h 2486024"/>
              <a:gd name="connsiteX7" fmla="*/ 342901 w 1114426"/>
              <a:gd name="connsiteY7" fmla="*/ 1185862 h 2486024"/>
              <a:gd name="connsiteX8" fmla="*/ 0 w 1114426"/>
              <a:gd name="connsiteY8" fmla="*/ 38100 h 2486024"/>
              <a:gd name="connsiteX0" fmla="*/ 71437 w 1185863"/>
              <a:gd name="connsiteY0" fmla="*/ 38100 h 2605087"/>
              <a:gd name="connsiteX1" fmla="*/ 323850 w 1185863"/>
              <a:gd name="connsiteY1" fmla="*/ 0 h 2605087"/>
              <a:gd name="connsiteX2" fmla="*/ 1157288 w 1185863"/>
              <a:gd name="connsiteY2" fmla="*/ 800100 h 2605087"/>
              <a:gd name="connsiteX3" fmla="*/ 1185863 w 1185863"/>
              <a:gd name="connsiteY3" fmla="*/ 1600200 h 2605087"/>
              <a:gd name="connsiteX4" fmla="*/ 209550 w 1185863"/>
              <a:gd name="connsiteY4" fmla="*/ 2486024 h 2605087"/>
              <a:gd name="connsiteX5" fmla="*/ 0 w 1185863"/>
              <a:gd name="connsiteY5" fmla="*/ 2605087 h 2605087"/>
              <a:gd name="connsiteX6" fmla="*/ 80962 w 1185863"/>
              <a:gd name="connsiteY6" fmla="*/ 2366963 h 2605087"/>
              <a:gd name="connsiteX7" fmla="*/ 414338 w 1185863"/>
              <a:gd name="connsiteY7" fmla="*/ 1185862 h 2605087"/>
              <a:gd name="connsiteX8" fmla="*/ 71437 w 1185863"/>
              <a:gd name="connsiteY8" fmla="*/ 38100 h 2605087"/>
              <a:gd name="connsiteX0" fmla="*/ 71437 w 1185863"/>
              <a:gd name="connsiteY0" fmla="*/ 38100 h 2605087"/>
              <a:gd name="connsiteX1" fmla="*/ 195264 w 1185863"/>
              <a:gd name="connsiteY1" fmla="*/ 23812 h 2605087"/>
              <a:gd name="connsiteX2" fmla="*/ 323850 w 1185863"/>
              <a:gd name="connsiteY2" fmla="*/ 0 h 2605087"/>
              <a:gd name="connsiteX3" fmla="*/ 1157288 w 1185863"/>
              <a:gd name="connsiteY3" fmla="*/ 800100 h 2605087"/>
              <a:gd name="connsiteX4" fmla="*/ 1185863 w 1185863"/>
              <a:gd name="connsiteY4" fmla="*/ 1600200 h 2605087"/>
              <a:gd name="connsiteX5" fmla="*/ 209550 w 1185863"/>
              <a:gd name="connsiteY5" fmla="*/ 2486024 h 2605087"/>
              <a:gd name="connsiteX6" fmla="*/ 0 w 1185863"/>
              <a:gd name="connsiteY6" fmla="*/ 2605087 h 2605087"/>
              <a:gd name="connsiteX7" fmla="*/ 80962 w 1185863"/>
              <a:gd name="connsiteY7" fmla="*/ 2366963 h 2605087"/>
              <a:gd name="connsiteX8" fmla="*/ 414338 w 1185863"/>
              <a:gd name="connsiteY8" fmla="*/ 1185862 h 2605087"/>
              <a:gd name="connsiteX9" fmla="*/ 71437 w 1185863"/>
              <a:gd name="connsiteY9" fmla="*/ 38100 h 2605087"/>
              <a:gd name="connsiteX0" fmla="*/ 71437 w 1185863"/>
              <a:gd name="connsiteY0" fmla="*/ 200026 h 2767013"/>
              <a:gd name="connsiteX1" fmla="*/ 38101 w 1185863"/>
              <a:gd name="connsiteY1" fmla="*/ 0 h 2767013"/>
              <a:gd name="connsiteX2" fmla="*/ 323850 w 1185863"/>
              <a:gd name="connsiteY2" fmla="*/ 161926 h 2767013"/>
              <a:gd name="connsiteX3" fmla="*/ 1157288 w 1185863"/>
              <a:gd name="connsiteY3" fmla="*/ 962026 h 2767013"/>
              <a:gd name="connsiteX4" fmla="*/ 1185863 w 1185863"/>
              <a:gd name="connsiteY4" fmla="*/ 1762126 h 2767013"/>
              <a:gd name="connsiteX5" fmla="*/ 209550 w 1185863"/>
              <a:gd name="connsiteY5" fmla="*/ 2647950 h 2767013"/>
              <a:gd name="connsiteX6" fmla="*/ 0 w 1185863"/>
              <a:gd name="connsiteY6" fmla="*/ 2767013 h 2767013"/>
              <a:gd name="connsiteX7" fmla="*/ 80962 w 1185863"/>
              <a:gd name="connsiteY7" fmla="*/ 2528889 h 2767013"/>
              <a:gd name="connsiteX8" fmla="*/ 414338 w 1185863"/>
              <a:gd name="connsiteY8" fmla="*/ 1347788 h 2767013"/>
              <a:gd name="connsiteX9" fmla="*/ 71437 w 1185863"/>
              <a:gd name="connsiteY9" fmla="*/ 200026 h 2767013"/>
              <a:gd name="connsiteX0" fmla="*/ 71437 w 1285875"/>
              <a:gd name="connsiteY0" fmla="*/ 200026 h 2767013"/>
              <a:gd name="connsiteX1" fmla="*/ 38101 w 1285875"/>
              <a:gd name="connsiteY1" fmla="*/ 0 h 2767013"/>
              <a:gd name="connsiteX2" fmla="*/ 323850 w 1285875"/>
              <a:gd name="connsiteY2" fmla="*/ 161926 h 2767013"/>
              <a:gd name="connsiteX3" fmla="*/ 1285875 w 1285875"/>
              <a:gd name="connsiteY3" fmla="*/ 1076326 h 2767013"/>
              <a:gd name="connsiteX4" fmla="*/ 1185863 w 1285875"/>
              <a:gd name="connsiteY4" fmla="*/ 1762126 h 2767013"/>
              <a:gd name="connsiteX5" fmla="*/ 209550 w 1285875"/>
              <a:gd name="connsiteY5" fmla="*/ 2647950 h 2767013"/>
              <a:gd name="connsiteX6" fmla="*/ 0 w 1285875"/>
              <a:gd name="connsiteY6" fmla="*/ 2767013 h 2767013"/>
              <a:gd name="connsiteX7" fmla="*/ 80962 w 1285875"/>
              <a:gd name="connsiteY7" fmla="*/ 2528889 h 2767013"/>
              <a:gd name="connsiteX8" fmla="*/ 414338 w 1285875"/>
              <a:gd name="connsiteY8" fmla="*/ 1347788 h 2767013"/>
              <a:gd name="connsiteX9" fmla="*/ 71437 w 1285875"/>
              <a:gd name="connsiteY9" fmla="*/ 200026 h 2767013"/>
              <a:gd name="connsiteX0" fmla="*/ 71437 w 1295401"/>
              <a:gd name="connsiteY0" fmla="*/ 200026 h 2767013"/>
              <a:gd name="connsiteX1" fmla="*/ 38101 w 1295401"/>
              <a:gd name="connsiteY1" fmla="*/ 0 h 2767013"/>
              <a:gd name="connsiteX2" fmla="*/ 323850 w 1295401"/>
              <a:gd name="connsiteY2" fmla="*/ 161926 h 2767013"/>
              <a:gd name="connsiteX3" fmla="*/ 1285875 w 1295401"/>
              <a:gd name="connsiteY3" fmla="*/ 1076326 h 2767013"/>
              <a:gd name="connsiteX4" fmla="*/ 1295401 w 1295401"/>
              <a:gd name="connsiteY4" fmla="*/ 1643064 h 2767013"/>
              <a:gd name="connsiteX5" fmla="*/ 209550 w 1295401"/>
              <a:gd name="connsiteY5" fmla="*/ 2647950 h 2767013"/>
              <a:gd name="connsiteX6" fmla="*/ 0 w 1295401"/>
              <a:gd name="connsiteY6" fmla="*/ 2767013 h 2767013"/>
              <a:gd name="connsiteX7" fmla="*/ 80962 w 1295401"/>
              <a:gd name="connsiteY7" fmla="*/ 2528889 h 2767013"/>
              <a:gd name="connsiteX8" fmla="*/ 414338 w 1295401"/>
              <a:gd name="connsiteY8" fmla="*/ 1347788 h 2767013"/>
              <a:gd name="connsiteX9" fmla="*/ 71437 w 1295401"/>
              <a:gd name="connsiteY9" fmla="*/ 200026 h 2767013"/>
              <a:gd name="connsiteX0" fmla="*/ 71437 w 1295401"/>
              <a:gd name="connsiteY0" fmla="*/ 38100 h 2605087"/>
              <a:gd name="connsiteX1" fmla="*/ 323850 w 1295401"/>
              <a:gd name="connsiteY1" fmla="*/ 0 h 2605087"/>
              <a:gd name="connsiteX2" fmla="*/ 1285875 w 1295401"/>
              <a:gd name="connsiteY2" fmla="*/ 914400 h 2605087"/>
              <a:gd name="connsiteX3" fmla="*/ 1295401 w 1295401"/>
              <a:gd name="connsiteY3" fmla="*/ 1481138 h 2605087"/>
              <a:gd name="connsiteX4" fmla="*/ 209550 w 1295401"/>
              <a:gd name="connsiteY4" fmla="*/ 2486024 h 2605087"/>
              <a:gd name="connsiteX5" fmla="*/ 0 w 1295401"/>
              <a:gd name="connsiteY5" fmla="*/ 2605087 h 2605087"/>
              <a:gd name="connsiteX6" fmla="*/ 80962 w 1295401"/>
              <a:gd name="connsiteY6" fmla="*/ 2366963 h 2605087"/>
              <a:gd name="connsiteX7" fmla="*/ 414338 w 1295401"/>
              <a:gd name="connsiteY7" fmla="*/ 1185862 h 2605087"/>
              <a:gd name="connsiteX8" fmla="*/ 71437 w 1295401"/>
              <a:gd name="connsiteY8" fmla="*/ 38100 h 2605087"/>
              <a:gd name="connsiteX0" fmla="*/ 0 w 1223964"/>
              <a:gd name="connsiteY0" fmla="*/ 38100 h 2486024"/>
              <a:gd name="connsiteX1" fmla="*/ 252413 w 1223964"/>
              <a:gd name="connsiteY1" fmla="*/ 0 h 2486024"/>
              <a:gd name="connsiteX2" fmla="*/ 1214438 w 1223964"/>
              <a:gd name="connsiteY2" fmla="*/ 914400 h 2486024"/>
              <a:gd name="connsiteX3" fmla="*/ 1223964 w 1223964"/>
              <a:gd name="connsiteY3" fmla="*/ 1481138 h 2486024"/>
              <a:gd name="connsiteX4" fmla="*/ 138113 w 1223964"/>
              <a:gd name="connsiteY4" fmla="*/ 2486024 h 2486024"/>
              <a:gd name="connsiteX5" fmla="*/ 9525 w 1223964"/>
              <a:gd name="connsiteY5" fmla="*/ 2366963 h 2486024"/>
              <a:gd name="connsiteX6" fmla="*/ 342901 w 1223964"/>
              <a:gd name="connsiteY6" fmla="*/ 1185862 h 2486024"/>
              <a:gd name="connsiteX7" fmla="*/ 0 w 1223964"/>
              <a:gd name="connsiteY7" fmla="*/ 38100 h 2486024"/>
              <a:gd name="connsiteX0" fmla="*/ 0 w 1223964"/>
              <a:gd name="connsiteY0" fmla="*/ 176213 h 2624137"/>
              <a:gd name="connsiteX1" fmla="*/ 66675 w 1223964"/>
              <a:gd name="connsiteY1" fmla="*/ 0 h 2624137"/>
              <a:gd name="connsiteX2" fmla="*/ 1214438 w 1223964"/>
              <a:gd name="connsiteY2" fmla="*/ 1052513 h 2624137"/>
              <a:gd name="connsiteX3" fmla="*/ 1223964 w 1223964"/>
              <a:gd name="connsiteY3" fmla="*/ 1619251 h 2624137"/>
              <a:gd name="connsiteX4" fmla="*/ 138113 w 1223964"/>
              <a:gd name="connsiteY4" fmla="*/ 2624137 h 2624137"/>
              <a:gd name="connsiteX5" fmla="*/ 9525 w 1223964"/>
              <a:gd name="connsiteY5" fmla="*/ 2505076 h 2624137"/>
              <a:gd name="connsiteX6" fmla="*/ 342901 w 1223964"/>
              <a:gd name="connsiteY6" fmla="*/ 1323975 h 2624137"/>
              <a:gd name="connsiteX7" fmla="*/ 0 w 1223964"/>
              <a:gd name="connsiteY7" fmla="*/ 176213 h 2624137"/>
              <a:gd name="connsiteX0" fmla="*/ 0 w 1247776"/>
              <a:gd name="connsiteY0" fmla="*/ 100013 h 2624137"/>
              <a:gd name="connsiteX1" fmla="*/ 90487 w 1247776"/>
              <a:gd name="connsiteY1" fmla="*/ 0 h 2624137"/>
              <a:gd name="connsiteX2" fmla="*/ 1238250 w 1247776"/>
              <a:gd name="connsiteY2" fmla="*/ 1052513 h 2624137"/>
              <a:gd name="connsiteX3" fmla="*/ 1247776 w 1247776"/>
              <a:gd name="connsiteY3" fmla="*/ 1619251 h 2624137"/>
              <a:gd name="connsiteX4" fmla="*/ 161925 w 1247776"/>
              <a:gd name="connsiteY4" fmla="*/ 2624137 h 2624137"/>
              <a:gd name="connsiteX5" fmla="*/ 33337 w 1247776"/>
              <a:gd name="connsiteY5" fmla="*/ 2505076 h 2624137"/>
              <a:gd name="connsiteX6" fmla="*/ 366713 w 1247776"/>
              <a:gd name="connsiteY6" fmla="*/ 1323975 h 2624137"/>
              <a:gd name="connsiteX7" fmla="*/ 0 w 1247776"/>
              <a:gd name="connsiteY7" fmla="*/ 100013 h 2624137"/>
              <a:gd name="connsiteX0" fmla="*/ 1648 w 1249424"/>
              <a:gd name="connsiteY0" fmla="*/ 100013 h 2624137"/>
              <a:gd name="connsiteX1" fmla="*/ 92135 w 1249424"/>
              <a:gd name="connsiteY1" fmla="*/ 0 h 2624137"/>
              <a:gd name="connsiteX2" fmla="*/ 1239898 w 1249424"/>
              <a:gd name="connsiteY2" fmla="*/ 1052513 h 2624137"/>
              <a:gd name="connsiteX3" fmla="*/ 1249424 w 1249424"/>
              <a:gd name="connsiteY3" fmla="*/ 1619251 h 2624137"/>
              <a:gd name="connsiteX4" fmla="*/ 163573 w 1249424"/>
              <a:gd name="connsiteY4" fmla="*/ 2624137 h 2624137"/>
              <a:gd name="connsiteX5" fmla="*/ 34985 w 1249424"/>
              <a:gd name="connsiteY5" fmla="*/ 2505076 h 2624137"/>
              <a:gd name="connsiteX6" fmla="*/ 368361 w 1249424"/>
              <a:gd name="connsiteY6" fmla="*/ 1323975 h 2624137"/>
              <a:gd name="connsiteX7" fmla="*/ 1648 w 1249424"/>
              <a:gd name="connsiteY7" fmla="*/ 100013 h 2624137"/>
              <a:gd name="connsiteX0" fmla="*/ 28576 w 1276352"/>
              <a:gd name="connsiteY0" fmla="*/ 100013 h 2624137"/>
              <a:gd name="connsiteX1" fmla="*/ 119063 w 1276352"/>
              <a:gd name="connsiteY1" fmla="*/ 0 h 2624137"/>
              <a:gd name="connsiteX2" fmla="*/ 1266826 w 1276352"/>
              <a:gd name="connsiteY2" fmla="*/ 1052513 h 2624137"/>
              <a:gd name="connsiteX3" fmla="*/ 1276352 w 1276352"/>
              <a:gd name="connsiteY3" fmla="*/ 1619251 h 2624137"/>
              <a:gd name="connsiteX4" fmla="*/ 190501 w 1276352"/>
              <a:gd name="connsiteY4" fmla="*/ 2624137 h 2624137"/>
              <a:gd name="connsiteX5" fmla="*/ 0 w 1276352"/>
              <a:gd name="connsiteY5" fmla="*/ 2619376 h 2624137"/>
              <a:gd name="connsiteX6" fmla="*/ 395289 w 1276352"/>
              <a:gd name="connsiteY6" fmla="*/ 1323975 h 2624137"/>
              <a:gd name="connsiteX7" fmla="*/ 28576 w 1276352"/>
              <a:gd name="connsiteY7" fmla="*/ 100013 h 2624137"/>
              <a:gd name="connsiteX0" fmla="*/ 28576 w 1276352"/>
              <a:gd name="connsiteY0" fmla="*/ 100013 h 2700337"/>
              <a:gd name="connsiteX1" fmla="*/ 119063 w 1276352"/>
              <a:gd name="connsiteY1" fmla="*/ 0 h 2700337"/>
              <a:gd name="connsiteX2" fmla="*/ 1266826 w 1276352"/>
              <a:gd name="connsiteY2" fmla="*/ 1052513 h 2700337"/>
              <a:gd name="connsiteX3" fmla="*/ 1276352 w 1276352"/>
              <a:gd name="connsiteY3" fmla="*/ 1619251 h 2700337"/>
              <a:gd name="connsiteX4" fmla="*/ 119063 w 1276352"/>
              <a:gd name="connsiteY4" fmla="*/ 2700337 h 2700337"/>
              <a:gd name="connsiteX5" fmla="*/ 0 w 1276352"/>
              <a:gd name="connsiteY5" fmla="*/ 2619376 h 2700337"/>
              <a:gd name="connsiteX6" fmla="*/ 395289 w 1276352"/>
              <a:gd name="connsiteY6" fmla="*/ 1323975 h 2700337"/>
              <a:gd name="connsiteX7" fmla="*/ 28576 w 1276352"/>
              <a:gd name="connsiteY7" fmla="*/ 100013 h 2700337"/>
              <a:gd name="connsiteX0" fmla="*/ 68026 w 1315802"/>
              <a:gd name="connsiteY0" fmla="*/ 100013 h 2810723"/>
              <a:gd name="connsiteX1" fmla="*/ 158513 w 1315802"/>
              <a:gd name="connsiteY1" fmla="*/ 0 h 2810723"/>
              <a:gd name="connsiteX2" fmla="*/ 1306276 w 1315802"/>
              <a:gd name="connsiteY2" fmla="*/ 1052513 h 2810723"/>
              <a:gd name="connsiteX3" fmla="*/ 1315802 w 1315802"/>
              <a:gd name="connsiteY3" fmla="*/ 1619251 h 2810723"/>
              <a:gd name="connsiteX4" fmla="*/ 158513 w 1315802"/>
              <a:gd name="connsiteY4" fmla="*/ 2700337 h 2810723"/>
              <a:gd name="connsiteX5" fmla="*/ 39450 w 1315802"/>
              <a:gd name="connsiteY5" fmla="*/ 2619376 h 2810723"/>
              <a:gd name="connsiteX6" fmla="*/ 434739 w 1315802"/>
              <a:gd name="connsiteY6" fmla="*/ 1323975 h 2810723"/>
              <a:gd name="connsiteX7" fmla="*/ 68026 w 1315802"/>
              <a:gd name="connsiteY7" fmla="*/ 100013 h 2810723"/>
              <a:gd name="connsiteX0" fmla="*/ 52288 w 1300064"/>
              <a:gd name="connsiteY0" fmla="*/ 100013 h 2767346"/>
              <a:gd name="connsiteX1" fmla="*/ 142775 w 1300064"/>
              <a:gd name="connsiteY1" fmla="*/ 0 h 2767346"/>
              <a:gd name="connsiteX2" fmla="*/ 1290538 w 1300064"/>
              <a:gd name="connsiteY2" fmla="*/ 1052513 h 2767346"/>
              <a:gd name="connsiteX3" fmla="*/ 1300064 w 1300064"/>
              <a:gd name="connsiteY3" fmla="*/ 1619251 h 2767346"/>
              <a:gd name="connsiteX4" fmla="*/ 142775 w 1300064"/>
              <a:gd name="connsiteY4" fmla="*/ 2700337 h 2767346"/>
              <a:gd name="connsiteX5" fmla="*/ 23712 w 1300064"/>
              <a:gd name="connsiteY5" fmla="*/ 2619376 h 2767346"/>
              <a:gd name="connsiteX6" fmla="*/ 419001 w 1300064"/>
              <a:gd name="connsiteY6" fmla="*/ 1323975 h 2767346"/>
              <a:gd name="connsiteX7" fmla="*/ 52288 w 1300064"/>
              <a:gd name="connsiteY7" fmla="*/ 100013 h 2767346"/>
              <a:gd name="connsiteX0" fmla="*/ 47120 w 1294896"/>
              <a:gd name="connsiteY0" fmla="*/ 100013 h 2761075"/>
              <a:gd name="connsiteX1" fmla="*/ 137607 w 1294896"/>
              <a:gd name="connsiteY1" fmla="*/ 0 h 2761075"/>
              <a:gd name="connsiteX2" fmla="*/ 1285370 w 1294896"/>
              <a:gd name="connsiteY2" fmla="*/ 1052513 h 2761075"/>
              <a:gd name="connsiteX3" fmla="*/ 1294896 w 1294896"/>
              <a:gd name="connsiteY3" fmla="*/ 1619251 h 2761075"/>
              <a:gd name="connsiteX4" fmla="*/ 137607 w 1294896"/>
              <a:gd name="connsiteY4" fmla="*/ 2700337 h 2761075"/>
              <a:gd name="connsiteX5" fmla="*/ 28069 w 1294896"/>
              <a:gd name="connsiteY5" fmla="*/ 2586039 h 2761075"/>
              <a:gd name="connsiteX6" fmla="*/ 413833 w 1294896"/>
              <a:gd name="connsiteY6" fmla="*/ 1323975 h 2761075"/>
              <a:gd name="connsiteX7" fmla="*/ 47120 w 1294896"/>
              <a:gd name="connsiteY7" fmla="*/ 100013 h 2761075"/>
              <a:gd name="connsiteX0" fmla="*/ 19767 w 1267543"/>
              <a:gd name="connsiteY0" fmla="*/ 100013 h 2705332"/>
              <a:gd name="connsiteX1" fmla="*/ 110254 w 1267543"/>
              <a:gd name="connsiteY1" fmla="*/ 0 h 2705332"/>
              <a:gd name="connsiteX2" fmla="*/ 1258017 w 1267543"/>
              <a:gd name="connsiteY2" fmla="*/ 1052513 h 2705332"/>
              <a:gd name="connsiteX3" fmla="*/ 1267543 w 1267543"/>
              <a:gd name="connsiteY3" fmla="*/ 1619251 h 2705332"/>
              <a:gd name="connsiteX4" fmla="*/ 110254 w 1267543"/>
              <a:gd name="connsiteY4" fmla="*/ 2700337 h 2705332"/>
              <a:gd name="connsiteX5" fmla="*/ 716 w 1267543"/>
              <a:gd name="connsiteY5" fmla="*/ 2586039 h 2705332"/>
              <a:gd name="connsiteX6" fmla="*/ 386480 w 1267543"/>
              <a:gd name="connsiteY6" fmla="*/ 1323975 h 2705332"/>
              <a:gd name="connsiteX7" fmla="*/ 19767 w 1267543"/>
              <a:gd name="connsiteY7" fmla="*/ 100013 h 2705332"/>
              <a:gd name="connsiteX0" fmla="*/ 32901 w 1280677"/>
              <a:gd name="connsiteY0" fmla="*/ 100013 h 2735071"/>
              <a:gd name="connsiteX1" fmla="*/ 123388 w 1280677"/>
              <a:gd name="connsiteY1" fmla="*/ 0 h 2735071"/>
              <a:gd name="connsiteX2" fmla="*/ 1271151 w 1280677"/>
              <a:gd name="connsiteY2" fmla="*/ 1052513 h 2735071"/>
              <a:gd name="connsiteX3" fmla="*/ 1280677 w 1280677"/>
              <a:gd name="connsiteY3" fmla="*/ 1619251 h 2735071"/>
              <a:gd name="connsiteX4" fmla="*/ 111482 w 1280677"/>
              <a:gd name="connsiteY4" fmla="*/ 2693193 h 2735071"/>
              <a:gd name="connsiteX5" fmla="*/ 13850 w 1280677"/>
              <a:gd name="connsiteY5" fmla="*/ 2586039 h 2735071"/>
              <a:gd name="connsiteX6" fmla="*/ 399614 w 1280677"/>
              <a:gd name="connsiteY6" fmla="*/ 1323975 h 2735071"/>
              <a:gd name="connsiteX7" fmla="*/ 32901 w 1280677"/>
              <a:gd name="connsiteY7" fmla="*/ 100013 h 2735071"/>
              <a:gd name="connsiteX0" fmla="*/ 26553 w 1274329"/>
              <a:gd name="connsiteY0" fmla="*/ 100013 h 2733933"/>
              <a:gd name="connsiteX1" fmla="*/ 117040 w 1274329"/>
              <a:gd name="connsiteY1" fmla="*/ 0 h 2733933"/>
              <a:gd name="connsiteX2" fmla="*/ 1264803 w 1274329"/>
              <a:gd name="connsiteY2" fmla="*/ 1052513 h 2733933"/>
              <a:gd name="connsiteX3" fmla="*/ 1274329 w 1274329"/>
              <a:gd name="connsiteY3" fmla="*/ 1619251 h 2733933"/>
              <a:gd name="connsiteX4" fmla="*/ 105134 w 1274329"/>
              <a:gd name="connsiteY4" fmla="*/ 2693193 h 2733933"/>
              <a:gd name="connsiteX5" fmla="*/ 14646 w 1274329"/>
              <a:gd name="connsiteY5" fmla="*/ 2583658 h 2733933"/>
              <a:gd name="connsiteX6" fmla="*/ 393266 w 1274329"/>
              <a:gd name="connsiteY6" fmla="*/ 1323975 h 2733933"/>
              <a:gd name="connsiteX7" fmla="*/ 26553 w 1274329"/>
              <a:gd name="connsiteY7" fmla="*/ 100013 h 2733933"/>
              <a:gd name="connsiteX0" fmla="*/ 29411 w 1277187"/>
              <a:gd name="connsiteY0" fmla="*/ 100013 h 2700744"/>
              <a:gd name="connsiteX1" fmla="*/ 119898 w 1277187"/>
              <a:gd name="connsiteY1" fmla="*/ 0 h 2700744"/>
              <a:gd name="connsiteX2" fmla="*/ 1267661 w 1277187"/>
              <a:gd name="connsiteY2" fmla="*/ 1052513 h 2700744"/>
              <a:gd name="connsiteX3" fmla="*/ 1277187 w 1277187"/>
              <a:gd name="connsiteY3" fmla="*/ 1619251 h 2700744"/>
              <a:gd name="connsiteX4" fmla="*/ 107992 w 1277187"/>
              <a:gd name="connsiteY4" fmla="*/ 2693193 h 2700744"/>
              <a:gd name="connsiteX5" fmla="*/ 17504 w 1277187"/>
              <a:gd name="connsiteY5" fmla="*/ 2583658 h 2700744"/>
              <a:gd name="connsiteX6" fmla="*/ 396124 w 1277187"/>
              <a:gd name="connsiteY6" fmla="*/ 1323975 h 2700744"/>
              <a:gd name="connsiteX7" fmla="*/ 29411 w 1277187"/>
              <a:gd name="connsiteY7" fmla="*/ 100013 h 2700744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00013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96404 w 1277467"/>
              <a:gd name="connsiteY6" fmla="*/ 1323975 h 2698976"/>
              <a:gd name="connsiteX7" fmla="*/ 29691 w 1277467"/>
              <a:gd name="connsiteY7" fmla="*/ 100013 h 2698976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29691 w 1277467"/>
              <a:gd name="connsiteY0" fmla="*/ 121878 h 2720841"/>
              <a:gd name="connsiteX1" fmla="*/ 120178 w 1277467"/>
              <a:gd name="connsiteY1" fmla="*/ 21865 h 2720841"/>
              <a:gd name="connsiteX2" fmla="*/ 1267941 w 1277467"/>
              <a:gd name="connsiteY2" fmla="*/ 1074378 h 2720841"/>
              <a:gd name="connsiteX3" fmla="*/ 1277467 w 1277467"/>
              <a:gd name="connsiteY3" fmla="*/ 1641116 h 2720841"/>
              <a:gd name="connsiteX4" fmla="*/ 108272 w 1277467"/>
              <a:gd name="connsiteY4" fmla="*/ 2715058 h 2720841"/>
              <a:gd name="connsiteX5" fmla="*/ 17784 w 1277467"/>
              <a:gd name="connsiteY5" fmla="*/ 2605523 h 2720841"/>
              <a:gd name="connsiteX6" fmla="*/ 384497 w 1277467"/>
              <a:gd name="connsiteY6" fmla="*/ 1350602 h 2720841"/>
              <a:gd name="connsiteX7" fmla="*/ 29691 w 1277467"/>
              <a:gd name="connsiteY7" fmla="*/ 121878 h 2720841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23856 h 2718057"/>
              <a:gd name="connsiteX1" fmla="*/ 120178 w 1277467"/>
              <a:gd name="connsiteY1" fmla="*/ 19081 h 2718057"/>
              <a:gd name="connsiteX2" fmla="*/ 1267941 w 1277467"/>
              <a:gd name="connsiteY2" fmla="*/ 1071594 h 2718057"/>
              <a:gd name="connsiteX3" fmla="*/ 1277467 w 1277467"/>
              <a:gd name="connsiteY3" fmla="*/ 1638332 h 2718057"/>
              <a:gd name="connsiteX4" fmla="*/ 108272 w 1277467"/>
              <a:gd name="connsiteY4" fmla="*/ 2712274 h 2718057"/>
              <a:gd name="connsiteX5" fmla="*/ 17784 w 1277467"/>
              <a:gd name="connsiteY5" fmla="*/ 2602739 h 2718057"/>
              <a:gd name="connsiteX6" fmla="*/ 384497 w 1277467"/>
              <a:gd name="connsiteY6" fmla="*/ 1347818 h 2718057"/>
              <a:gd name="connsiteX7" fmla="*/ 17785 w 1277467"/>
              <a:gd name="connsiteY7" fmla="*/ 123856 h 2718057"/>
              <a:gd name="connsiteX0" fmla="*/ 17785 w 1277467"/>
              <a:gd name="connsiteY0" fmla="*/ 104775 h 2698976"/>
              <a:gd name="connsiteX1" fmla="*/ 120178 w 1277467"/>
              <a:gd name="connsiteY1" fmla="*/ 0 h 2698976"/>
              <a:gd name="connsiteX2" fmla="*/ 1267941 w 1277467"/>
              <a:gd name="connsiteY2" fmla="*/ 1052513 h 2698976"/>
              <a:gd name="connsiteX3" fmla="*/ 1277467 w 1277467"/>
              <a:gd name="connsiteY3" fmla="*/ 1619251 h 2698976"/>
              <a:gd name="connsiteX4" fmla="*/ 108272 w 1277467"/>
              <a:gd name="connsiteY4" fmla="*/ 2693193 h 2698976"/>
              <a:gd name="connsiteX5" fmla="*/ 17784 w 1277467"/>
              <a:gd name="connsiteY5" fmla="*/ 2583658 h 2698976"/>
              <a:gd name="connsiteX6" fmla="*/ 384497 w 1277467"/>
              <a:gd name="connsiteY6" fmla="*/ 1328737 h 2698976"/>
              <a:gd name="connsiteX7" fmla="*/ 17785 w 1277467"/>
              <a:gd name="connsiteY7" fmla="*/ 104775 h 2698976"/>
              <a:gd name="connsiteX0" fmla="*/ 17785 w 1277467"/>
              <a:gd name="connsiteY0" fmla="*/ 122565 h 2716766"/>
              <a:gd name="connsiteX1" fmla="*/ 120178 w 1277467"/>
              <a:gd name="connsiteY1" fmla="*/ 17790 h 2716766"/>
              <a:gd name="connsiteX2" fmla="*/ 1267941 w 1277467"/>
              <a:gd name="connsiteY2" fmla="*/ 1070303 h 2716766"/>
              <a:gd name="connsiteX3" fmla="*/ 1277467 w 1277467"/>
              <a:gd name="connsiteY3" fmla="*/ 1637041 h 2716766"/>
              <a:gd name="connsiteX4" fmla="*/ 108272 w 1277467"/>
              <a:gd name="connsiteY4" fmla="*/ 2710983 h 2716766"/>
              <a:gd name="connsiteX5" fmla="*/ 17784 w 1277467"/>
              <a:gd name="connsiteY5" fmla="*/ 2601448 h 2716766"/>
              <a:gd name="connsiteX6" fmla="*/ 384497 w 1277467"/>
              <a:gd name="connsiteY6" fmla="*/ 1346527 h 2716766"/>
              <a:gd name="connsiteX7" fmla="*/ 17785 w 1277467"/>
              <a:gd name="connsiteY7" fmla="*/ 122565 h 2716766"/>
              <a:gd name="connsiteX0" fmla="*/ 17785 w 1277467"/>
              <a:gd name="connsiteY0" fmla="*/ 123232 h 2717433"/>
              <a:gd name="connsiteX1" fmla="*/ 120178 w 1277467"/>
              <a:gd name="connsiteY1" fmla="*/ 18457 h 2717433"/>
              <a:gd name="connsiteX2" fmla="*/ 1267941 w 1277467"/>
              <a:gd name="connsiteY2" fmla="*/ 1070970 h 2717433"/>
              <a:gd name="connsiteX3" fmla="*/ 1277467 w 1277467"/>
              <a:gd name="connsiteY3" fmla="*/ 1637708 h 2717433"/>
              <a:gd name="connsiteX4" fmla="*/ 108272 w 1277467"/>
              <a:gd name="connsiteY4" fmla="*/ 2711650 h 2717433"/>
              <a:gd name="connsiteX5" fmla="*/ 17784 w 1277467"/>
              <a:gd name="connsiteY5" fmla="*/ 2602115 h 2717433"/>
              <a:gd name="connsiteX6" fmla="*/ 384497 w 1277467"/>
              <a:gd name="connsiteY6" fmla="*/ 1347194 h 2717433"/>
              <a:gd name="connsiteX7" fmla="*/ 17785 w 1277467"/>
              <a:gd name="connsiteY7" fmla="*/ 123232 h 2717433"/>
              <a:gd name="connsiteX0" fmla="*/ 17785 w 1367459"/>
              <a:gd name="connsiteY0" fmla="*/ 123232 h 2717433"/>
              <a:gd name="connsiteX1" fmla="*/ 120178 w 1367459"/>
              <a:gd name="connsiteY1" fmla="*/ 18457 h 2717433"/>
              <a:gd name="connsiteX2" fmla="*/ 1267941 w 1367459"/>
              <a:gd name="connsiteY2" fmla="*/ 1070970 h 2717433"/>
              <a:gd name="connsiteX3" fmla="*/ 1277467 w 1367459"/>
              <a:gd name="connsiteY3" fmla="*/ 1637708 h 2717433"/>
              <a:gd name="connsiteX4" fmla="*/ 108272 w 1367459"/>
              <a:gd name="connsiteY4" fmla="*/ 2711650 h 2717433"/>
              <a:gd name="connsiteX5" fmla="*/ 17784 w 1367459"/>
              <a:gd name="connsiteY5" fmla="*/ 2602115 h 2717433"/>
              <a:gd name="connsiteX6" fmla="*/ 384497 w 1367459"/>
              <a:gd name="connsiteY6" fmla="*/ 1347194 h 2717433"/>
              <a:gd name="connsiteX7" fmla="*/ 17785 w 1367459"/>
              <a:gd name="connsiteY7" fmla="*/ 123232 h 2717433"/>
              <a:gd name="connsiteX0" fmla="*/ 17785 w 1413444"/>
              <a:gd name="connsiteY0" fmla="*/ 123232 h 2717433"/>
              <a:gd name="connsiteX1" fmla="*/ 120178 w 1413444"/>
              <a:gd name="connsiteY1" fmla="*/ 18457 h 2717433"/>
              <a:gd name="connsiteX2" fmla="*/ 1267941 w 1413444"/>
              <a:gd name="connsiteY2" fmla="*/ 1070970 h 2717433"/>
              <a:gd name="connsiteX3" fmla="*/ 1277467 w 1413444"/>
              <a:gd name="connsiteY3" fmla="*/ 1637708 h 2717433"/>
              <a:gd name="connsiteX4" fmla="*/ 108272 w 1413444"/>
              <a:gd name="connsiteY4" fmla="*/ 2711650 h 2717433"/>
              <a:gd name="connsiteX5" fmla="*/ 17784 w 1413444"/>
              <a:gd name="connsiteY5" fmla="*/ 2602115 h 2717433"/>
              <a:gd name="connsiteX6" fmla="*/ 384497 w 1413444"/>
              <a:gd name="connsiteY6" fmla="*/ 1347194 h 2717433"/>
              <a:gd name="connsiteX7" fmla="*/ 17785 w 1413444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11559"/>
              <a:gd name="connsiteY0" fmla="*/ 123232 h 2717433"/>
              <a:gd name="connsiteX1" fmla="*/ 120178 w 1411559"/>
              <a:gd name="connsiteY1" fmla="*/ 18457 h 2717433"/>
              <a:gd name="connsiteX2" fmla="*/ 1267941 w 1411559"/>
              <a:gd name="connsiteY2" fmla="*/ 1070970 h 2717433"/>
              <a:gd name="connsiteX3" fmla="*/ 1277467 w 1411559"/>
              <a:gd name="connsiteY3" fmla="*/ 1637708 h 2717433"/>
              <a:gd name="connsiteX4" fmla="*/ 108272 w 1411559"/>
              <a:gd name="connsiteY4" fmla="*/ 2711650 h 2717433"/>
              <a:gd name="connsiteX5" fmla="*/ 17784 w 1411559"/>
              <a:gd name="connsiteY5" fmla="*/ 2602115 h 2717433"/>
              <a:gd name="connsiteX6" fmla="*/ 384497 w 1411559"/>
              <a:gd name="connsiteY6" fmla="*/ 1347194 h 2717433"/>
              <a:gd name="connsiteX7" fmla="*/ 17785 w 1411559"/>
              <a:gd name="connsiteY7" fmla="*/ 123232 h 2717433"/>
              <a:gd name="connsiteX0" fmla="*/ 17785 w 1430700"/>
              <a:gd name="connsiteY0" fmla="*/ 123232 h 2717433"/>
              <a:gd name="connsiteX1" fmla="*/ 120178 w 1430700"/>
              <a:gd name="connsiteY1" fmla="*/ 18457 h 2717433"/>
              <a:gd name="connsiteX2" fmla="*/ 1301279 w 1430700"/>
              <a:gd name="connsiteY2" fmla="*/ 1104308 h 2717433"/>
              <a:gd name="connsiteX3" fmla="*/ 1277467 w 1430700"/>
              <a:gd name="connsiteY3" fmla="*/ 1637708 h 2717433"/>
              <a:gd name="connsiteX4" fmla="*/ 108272 w 1430700"/>
              <a:gd name="connsiteY4" fmla="*/ 2711650 h 2717433"/>
              <a:gd name="connsiteX5" fmla="*/ 17784 w 1430700"/>
              <a:gd name="connsiteY5" fmla="*/ 2602115 h 2717433"/>
              <a:gd name="connsiteX6" fmla="*/ 384497 w 1430700"/>
              <a:gd name="connsiteY6" fmla="*/ 1347194 h 2717433"/>
              <a:gd name="connsiteX7" fmla="*/ 17785 w 1430700"/>
              <a:gd name="connsiteY7" fmla="*/ 123232 h 2717433"/>
              <a:gd name="connsiteX0" fmla="*/ 17785 w 1412943"/>
              <a:gd name="connsiteY0" fmla="*/ 123232 h 2717433"/>
              <a:gd name="connsiteX1" fmla="*/ 120178 w 1412943"/>
              <a:gd name="connsiteY1" fmla="*/ 18457 h 2717433"/>
              <a:gd name="connsiteX2" fmla="*/ 1301279 w 1412943"/>
              <a:gd name="connsiteY2" fmla="*/ 1104308 h 2717433"/>
              <a:gd name="connsiteX3" fmla="*/ 1277467 w 1412943"/>
              <a:gd name="connsiteY3" fmla="*/ 1637708 h 2717433"/>
              <a:gd name="connsiteX4" fmla="*/ 108272 w 1412943"/>
              <a:gd name="connsiteY4" fmla="*/ 2711650 h 2717433"/>
              <a:gd name="connsiteX5" fmla="*/ 17784 w 1412943"/>
              <a:gd name="connsiteY5" fmla="*/ 2602115 h 2717433"/>
              <a:gd name="connsiteX6" fmla="*/ 384497 w 1412943"/>
              <a:gd name="connsiteY6" fmla="*/ 1347194 h 2717433"/>
              <a:gd name="connsiteX7" fmla="*/ 17785 w 1412943"/>
              <a:gd name="connsiteY7" fmla="*/ 123232 h 2717433"/>
              <a:gd name="connsiteX0" fmla="*/ 17785 w 1389262"/>
              <a:gd name="connsiteY0" fmla="*/ 123232 h 2717433"/>
              <a:gd name="connsiteX1" fmla="*/ 120178 w 1389262"/>
              <a:gd name="connsiteY1" fmla="*/ 18457 h 2717433"/>
              <a:gd name="connsiteX2" fmla="*/ 1256036 w 1389262"/>
              <a:gd name="connsiteY2" fmla="*/ 1059064 h 2717433"/>
              <a:gd name="connsiteX3" fmla="*/ 1277467 w 1389262"/>
              <a:gd name="connsiteY3" fmla="*/ 1637708 h 2717433"/>
              <a:gd name="connsiteX4" fmla="*/ 108272 w 1389262"/>
              <a:gd name="connsiteY4" fmla="*/ 2711650 h 2717433"/>
              <a:gd name="connsiteX5" fmla="*/ 17784 w 1389262"/>
              <a:gd name="connsiteY5" fmla="*/ 2602115 h 2717433"/>
              <a:gd name="connsiteX6" fmla="*/ 384497 w 1389262"/>
              <a:gd name="connsiteY6" fmla="*/ 1347194 h 2717433"/>
              <a:gd name="connsiteX7" fmla="*/ 17785 w 1389262"/>
              <a:gd name="connsiteY7" fmla="*/ 123232 h 2717433"/>
              <a:gd name="connsiteX0" fmla="*/ 17785 w 1411706"/>
              <a:gd name="connsiteY0" fmla="*/ 123232 h 2717433"/>
              <a:gd name="connsiteX1" fmla="*/ 120178 w 1411706"/>
              <a:gd name="connsiteY1" fmla="*/ 18457 h 2717433"/>
              <a:gd name="connsiteX2" fmla="*/ 1256036 w 1411706"/>
              <a:gd name="connsiteY2" fmla="*/ 1059064 h 2717433"/>
              <a:gd name="connsiteX3" fmla="*/ 1277467 w 1411706"/>
              <a:gd name="connsiteY3" fmla="*/ 1637708 h 2717433"/>
              <a:gd name="connsiteX4" fmla="*/ 108272 w 1411706"/>
              <a:gd name="connsiteY4" fmla="*/ 2711650 h 2717433"/>
              <a:gd name="connsiteX5" fmla="*/ 17784 w 1411706"/>
              <a:gd name="connsiteY5" fmla="*/ 2602115 h 2717433"/>
              <a:gd name="connsiteX6" fmla="*/ 384497 w 1411706"/>
              <a:gd name="connsiteY6" fmla="*/ 1347194 h 2717433"/>
              <a:gd name="connsiteX7" fmla="*/ 17785 w 1411706"/>
              <a:gd name="connsiteY7" fmla="*/ 123232 h 2717433"/>
              <a:gd name="connsiteX0" fmla="*/ 17785 w 1422210"/>
              <a:gd name="connsiteY0" fmla="*/ 123232 h 2717433"/>
              <a:gd name="connsiteX1" fmla="*/ 120178 w 1422210"/>
              <a:gd name="connsiteY1" fmla="*/ 18457 h 2717433"/>
              <a:gd name="connsiteX2" fmla="*/ 1275086 w 1422210"/>
              <a:gd name="connsiteY2" fmla="*/ 1075733 h 2717433"/>
              <a:gd name="connsiteX3" fmla="*/ 1277467 w 1422210"/>
              <a:gd name="connsiteY3" fmla="*/ 1637708 h 2717433"/>
              <a:gd name="connsiteX4" fmla="*/ 108272 w 1422210"/>
              <a:gd name="connsiteY4" fmla="*/ 2711650 h 2717433"/>
              <a:gd name="connsiteX5" fmla="*/ 17784 w 1422210"/>
              <a:gd name="connsiteY5" fmla="*/ 2602115 h 2717433"/>
              <a:gd name="connsiteX6" fmla="*/ 384497 w 1422210"/>
              <a:gd name="connsiteY6" fmla="*/ 1347194 h 2717433"/>
              <a:gd name="connsiteX7" fmla="*/ 17785 w 1422210"/>
              <a:gd name="connsiteY7" fmla="*/ 123232 h 2717433"/>
              <a:gd name="connsiteX0" fmla="*/ 17785 w 1411682"/>
              <a:gd name="connsiteY0" fmla="*/ 123232 h 2717433"/>
              <a:gd name="connsiteX1" fmla="*/ 120178 w 1411682"/>
              <a:gd name="connsiteY1" fmla="*/ 18457 h 2717433"/>
              <a:gd name="connsiteX2" fmla="*/ 1275086 w 1411682"/>
              <a:gd name="connsiteY2" fmla="*/ 1075733 h 2717433"/>
              <a:gd name="connsiteX3" fmla="*/ 1277467 w 1411682"/>
              <a:gd name="connsiteY3" fmla="*/ 1637708 h 2717433"/>
              <a:gd name="connsiteX4" fmla="*/ 108272 w 1411682"/>
              <a:gd name="connsiteY4" fmla="*/ 2711650 h 2717433"/>
              <a:gd name="connsiteX5" fmla="*/ 17784 w 1411682"/>
              <a:gd name="connsiteY5" fmla="*/ 2602115 h 2717433"/>
              <a:gd name="connsiteX6" fmla="*/ 384497 w 1411682"/>
              <a:gd name="connsiteY6" fmla="*/ 1347194 h 2717433"/>
              <a:gd name="connsiteX7" fmla="*/ 17785 w 1411682"/>
              <a:gd name="connsiteY7" fmla="*/ 123232 h 2717433"/>
              <a:gd name="connsiteX0" fmla="*/ 18756 w 1412653"/>
              <a:gd name="connsiteY0" fmla="*/ 123232 h 2717433"/>
              <a:gd name="connsiteX1" fmla="*/ 121149 w 1412653"/>
              <a:gd name="connsiteY1" fmla="*/ 18457 h 2717433"/>
              <a:gd name="connsiteX2" fmla="*/ 1276057 w 1412653"/>
              <a:gd name="connsiteY2" fmla="*/ 1075733 h 2717433"/>
              <a:gd name="connsiteX3" fmla="*/ 1278438 w 1412653"/>
              <a:gd name="connsiteY3" fmla="*/ 1637708 h 2717433"/>
              <a:gd name="connsiteX4" fmla="*/ 109243 w 1412653"/>
              <a:gd name="connsiteY4" fmla="*/ 2711650 h 2717433"/>
              <a:gd name="connsiteX5" fmla="*/ 18755 w 1412653"/>
              <a:gd name="connsiteY5" fmla="*/ 2602115 h 2717433"/>
              <a:gd name="connsiteX6" fmla="*/ 385468 w 1412653"/>
              <a:gd name="connsiteY6" fmla="*/ 1347194 h 2717433"/>
              <a:gd name="connsiteX7" fmla="*/ 18756 w 1412653"/>
              <a:gd name="connsiteY7" fmla="*/ 123232 h 2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653" h="2717433">
                <a:moveTo>
                  <a:pt x="18756" y="123232"/>
                </a:moveTo>
                <a:cubicBezTo>
                  <a:pt x="-22916" y="25600"/>
                  <a:pt x="57649" y="-31548"/>
                  <a:pt x="121149" y="18457"/>
                </a:cubicBezTo>
                <a:lnTo>
                  <a:pt x="1276057" y="1075733"/>
                </a:lnTo>
                <a:cubicBezTo>
                  <a:pt x="1481639" y="1252738"/>
                  <a:pt x="1432426" y="1539283"/>
                  <a:pt x="1278438" y="1637708"/>
                </a:cubicBezTo>
                <a:lnTo>
                  <a:pt x="109243" y="2711650"/>
                </a:lnTo>
                <a:cubicBezTo>
                  <a:pt x="48918" y="2733082"/>
                  <a:pt x="-38791" y="2694587"/>
                  <a:pt x="18755" y="2602115"/>
                </a:cubicBezTo>
                <a:cubicBezTo>
                  <a:pt x="233465" y="2183411"/>
                  <a:pt x="380705" y="1767088"/>
                  <a:pt x="385468" y="1347194"/>
                </a:cubicBezTo>
                <a:cubicBezTo>
                  <a:pt x="382293" y="972544"/>
                  <a:pt x="141390" y="361356"/>
                  <a:pt x="18756" y="123232"/>
                </a:cubicBezTo>
                <a:close/>
              </a:path>
            </a:pathLst>
          </a:custGeom>
          <a:gradFill>
            <a:gsLst>
              <a:gs pos="0">
                <a:srgbClr val="FFC906"/>
              </a:gs>
              <a:gs pos="65000">
                <a:srgbClr val="F99C14"/>
              </a:gs>
              <a:gs pos="94000">
                <a:srgbClr val="F47720"/>
              </a:gs>
            </a:gsLst>
            <a:lin ang="0" scaled="0"/>
          </a:gradFill>
        </p:spPr>
        <p:txBody>
          <a:bodyPr/>
          <a:lstStyle>
            <a:lvl1pPr>
              <a:defRPr lang="pt-BR" dirty="0"/>
            </a:lvl1pPr>
          </a:lstStyle>
          <a:p>
            <a:pPr lvl="0"/>
            <a:r>
              <a:rPr lang="pt-BR"/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3CA505E-B2B2-43C6-BE06-114EDD6D96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BA79610-1E44-9E4D-9AA4-5627A7924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1093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96BC51D-89C8-76F0-B76E-1FECD9FE9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13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740" y="2022793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 dirty="0"/>
              <a:t>NOME DO APRESENTADOR</a:t>
            </a:r>
            <a:endParaRPr lang="pt-BR" dirty="0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40" y="362887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 dirty="0"/>
              <a:t>TÍTULO CURTO DE ATÉ DUAS LINHAS</a:t>
            </a:r>
            <a:endParaRPr lang="pt-B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359AE312-BEC6-B081-8846-D87D35E1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47" y="116580"/>
            <a:ext cx="2047688" cy="9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15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1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49AB5B99-E001-4C00-8342-D7D47C5D9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546"/>
            <a:ext cx="12192000" cy="6919546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93152"/>
            <a:ext cx="3733801" cy="955711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29652" y="1630222"/>
            <a:ext cx="4872204" cy="44861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630222"/>
            <a:ext cx="4872204" cy="44861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076B2AE-1046-4B46-A657-AFC5CEB962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47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36EFB0-C997-D34B-80F7-0F709250C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096131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2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2221ADE-CFE7-43B4-BFB6-690BB2400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9707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31702"/>
            <a:ext cx="4872204" cy="44598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631702"/>
            <a:ext cx="4872204" cy="44598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rgbClr val="455F6B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58EED9-5DBC-4E8F-83B6-DA12E442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47" y="6119094"/>
            <a:ext cx="1574472" cy="72856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B77051-F260-204A-8F0D-E998EC4AF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581358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3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Shape, background pattern&#10;&#10;Description automatically generated">
            <a:extLst>
              <a:ext uri="{FF2B5EF4-FFF2-40B4-BE49-F238E27FC236}">
                <a16:creationId xmlns:a16="http://schemas.microsoft.com/office/drawing/2014/main" id="{EA922751-8848-4D9F-8DCF-545E89A31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9651" y="57802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18650"/>
            <a:ext cx="4872204" cy="44741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618650"/>
            <a:ext cx="4872204" cy="44741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DD34E2-B9F2-4D22-A55B-E280CCFE1D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A5DE4DB-2E9A-704E-812D-92F2D245B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60550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4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2E6369D-09BF-4B39-86AA-9D21CC959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41227" y="59707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41814" y="1631700"/>
            <a:ext cx="4872204" cy="445981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29838" y="1631700"/>
            <a:ext cx="4872204" cy="445981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rgbClr val="455F6B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40ED499-F02D-4EAA-9B29-45AD7CB4D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8284D30-6D2A-CF43-AC64-04B882C9D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905730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5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BC25AFB-CA90-42D0-81A0-06A1952FBF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97076"/>
            <a:ext cx="3733801" cy="951787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30218"/>
            <a:ext cx="4872204" cy="45042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630218"/>
            <a:ext cx="4872204" cy="45042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DD34E2-B9F2-4D22-A55B-E280CCFE1D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1784335-F614-5340-985C-E343CDD1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597288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6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Shape&#10;&#10;Description automatically generated">
            <a:extLst>
              <a:ext uri="{FF2B5EF4-FFF2-40B4-BE49-F238E27FC236}">
                <a16:creationId xmlns:a16="http://schemas.microsoft.com/office/drawing/2014/main" id="{ABEF2F32-998F-41E7-B65E-45D0F754F6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71137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747447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747447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rgbClr val="455F6B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40ED499-F02D-4EAA-9B29-45AD7CB4D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753280-08C9-764B-83C7-BEAC1D3BD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00369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7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A picture containing fish&#10;&#10;Description automatically generated">
            <a:extLst>
              <a:ext uri="{FF2B5EF4-FFF2-40B4-BE49-F238E27FC236}">
                <a16:creationId xmlns:a16="http://schemas.microsoft.com/office/drawing/2014/main" id="{07402A81-E42C-431A-916D-171A0C724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492301"/>
            <a:ext cx="3733801" cy="951787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526051"/>
            <a:ext cx="4872204" cy="42381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526051"/>
            <a:ext cx="4872204" cy="42381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DD34E2-B9F2-4D22-A55B-E280CCFE1D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2B1F59-A35D-BA41-BB9B-48FE9E6F3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74712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8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615C464B-0427-4BDA-A2C5-649831DE78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597077"/>
            <a:ext cx="3733801" cy="951786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631701"/>
            <a:ext cx="4872204" cy="412091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631701"/>
            <a:ext cx="4872204" cy="412091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rgbClr val="455F6B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321B3F0-90C9-41F4-BA16-E006C31083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1A65811-0627-C342-9B7B-375748996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988616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9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825676"/>
            <a:ext cx="3733801" cy="951787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866189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>
              <a:lnSpc>
                <a:spcPct val="80000"/>
              </a:lnSpc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866189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3063"/>
            <a:ext cx="12192001" cy="13027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C409E05-F31C-4C78-AE3F-009241E452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2B76D2-0AC9-FA4C-B752-FBF60E6E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940481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ongo 10">
    <p:bg>
      <p:bgPr>
        <a:gradFill flip="none" rotWithShape="1">
          <a:gsLst>
            <a:gs pos="100000">
              <a:schemeClr val="accent4"/>
            </a:gs>
            <a:gs pos="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629652" y="825676"/>
            <a:ext cx="3733801" cy="951787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0239" y="1866189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418263" y="1866189"/>
            <a:ext cx="4872204" cy="4358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3063"/>
            <a:ext cx="12192001" cy="13027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5AE450-6910-4467-9A57-2B8A2735F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5" y="6124936"/>
            <a:ext cx="1574472" cy="72856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5FC2663-BF9C-B543-A105-EFCD2092C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1543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96BC51D-89C8-76F0-B76E-1FECD9FE9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5035" y="4103841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5036" y="2160156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 dirty="0"/>
              <a:t>TÍTULO CURTO DE ATÉ DUAS LINHAS</a:t>
            </a:r>
            <a:endParaRPr lang="pt-B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pic>
        <p:nvPicPr>
          <p:cNvPr id="7" name="LOGO BRASKEM">
            <a:extLst>
              <a:ext uri="{FF2B5EF4-FFF2-40B4-BE49-F238E27FC236}">
                <a16:creationId xmlns:a16="http://schemas.microsoft.com/office/drawing/2014/main" id="{359AE312-BEC6-B081-8846-D87D35E1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57" y="246377"/>
            <a:ext cx="2761765" cy="12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1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34EF8475-5387-40C0-861F-5A492080C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0A5C34E-F4E3-4B40-9757-E54D695E92D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5938" y="620487"/>
            <a:ext cx="5133975" cy="5604102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3952E82-0E07-43B9-8B9A-2826E8ABB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0" y="1047108"/>
            <a:ext cx="3733801" cy="1311477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7E47D58-B2EE-4DF3-A98B-4477B5C0B9B7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096586" y="2451886"/>
            <a:ext cx="3733215" cy="22088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</a:t>
            </a:r>
          </a:p>
          <a:p>
            <a:endParaRPr lang="x-non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DCE4EB0-98D0-7242-82C0-9BB1ECA07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311606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2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C4192B5A-FB12-4059-8089-005F9F716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36739"/>
            <a:ext cx="12257314" cy="68947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0" y="1066158"/>
            <a:ext cx="3733801" cy="1311477"/>
          </a:xfrm>
          <a:prstGeom prst="rect">
            <a:avLst/>
          </a:prstGeom>
        </p:spPr>
        <p:txBody>
          <a:bodyPr anchor="b">
            <a:noAutofit/>
          </a:bodyPr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9E52B1A-D4A2-9346-AE44-9628FE6019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5938" y="620487"/>
            <a:ext cx="5133975" cy="56041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F7BB38F5-6D66-426D-83BA-B1D0FCCD450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15938" y="620487"/>
            <a:ext cx="5133975" cy="5604102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723BC43-5A75-4AED-B58A-B22DA5EA18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8515" y="2465408"/>
            <a:ext cx="3733215" cy="22088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B45D33-ECA1-4A9B-B072-2AC469ACA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981AAE-58F4-2A47-9438-A3C79DFCD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1627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3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Shape&#10;&#10;Description automatically generated">
            <a:extLst>
              <a:ext uri="{FF2B5EF4-FFF2-40B4-BE49-F238E27FC236}">
                <a16:creationId xmlns:a16="http://schemas.microsoft.com/office/drawing/2014/main" id="{26D21F06-05DD-4C65-AA8E-3AE31D0AF6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30100" cy="6876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3952E82-0E07-43B9-8B9A-2826E8ABB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0" y="1047109"/>
            <a:ext cx="3733801" cy="1321002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7E47D58-B2EE-4DF3-A98B-4477B5C0B9B7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096586" y="2451886"/>
            <a:ext cx="3733215" cy="220885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B55FF6-7044-453E-A855-07415E65563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01840" y="627345"/>
            <a:ext cx="5133975" cy="4967513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2E0D920-B355-844F-916A-5769913A1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65149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4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5BE0E802-B3AC-47F9-9073-ED1C19169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0" y="1047108"/>
            <a:ext cx="3733801" cy="1330527"/>
          </a:xfrm>
          <a:prstGeom prst="rect">
            <a:avLst/>
          </a:prstGeom>
        </p:spPr>
        <p:txBody>
          <a:bodyPr anchor="b">
            <a:noAutofit/>
          </a:bodyPr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ATÉ DUAS LINHAS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723BC43-5A75-4AED-B58A-B22DA5EA18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8515" y="2465408"/>
            <a:ext cx="3733215" cy="220885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 is simply dummy text of the printing and typesetting industry. 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B3E366D-8372-44F6-92D3-FF317B598E0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15938" y="620487"/>
            <a:ext cx="5133975" cy="4987833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952E82-0E07-43B9-8B9A-2826E8ABB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E209E0-5437-3346-B068-BFF4B93F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319144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gráficos 1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 descr="A picture containing fish&#10;&#10;Description automatically generated">
            <a:extLst>
              <a:ext uri="{FF2B5EF4-FFF2-40B4-BE49-F238E27FC236}">
                <a16:creationId xmlns:a16="http://schemas.microsoft.com/office/drawing/2014/main" id="{FCA5AB78-F9F4-4ADB-B760-BF95002E9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88D5EF7-DA85-2B45-9931-BEBDC6EC13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51012"/>
            <a:ext cx="5994400" cy="907423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linha</a:t>
            </a:r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94FE734-EEB6-4548-BF76-5877EFAB97D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15938" y="1247093"/>
            <a:ext cx="4820239" cy="459243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3CAA5CD-1F05-4B84-9A9A-B54A547C5C8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447167" y="1247093"/>
            <a:ext cx="4820239" cy="459243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6F4B6C-6D55-4479-A292-1D87756FB8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B444552-3572-EF4C-A5B6-03C528AE2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35024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gráficos 2">
    <p:bg>
      <p:bgPr>
        <a:gradFill flip="none" rotWithShape="1">
          <a:gsLst>
            <a:gs pos="74000">
              <a:schemeClr val="accent1"/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Background pattern, logo&#10;&#10;Description automatically generated with medium confidence">
            <a:extLst>
              <a:ext uri="{FF2B5EF4-FFF2-40B4-BE49-F238E27FC236}">
                <a16:creationId xmlns:a16="http://schemas.microsoft.com/office/drawing/2014/main" id="{31C4CA0B-D39A-4DC7-AA25-39583D977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B7C030A-BBA5-DA4C-8423-0AF344B24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51012"/>
            <a:ext cx="5994400" cy="907423"/>
          </a:xfrm>
          <a:prstGeom prst="rect">
            <a:avLst/>
          </a:prstGeom>
        </p:spPr>
        <p:txBody>
          <a:bodyPr anchor="b"/>
          <a:lstStyle>
            <a:lvl1pPr fontAlgn="b">
              <a:lnSpc>
                <a:spcPct val="80000"/>
              </a:lnSpc>
              <a:defRPr sz="2800" cap="all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SUBTÍTULO CURTO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linha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EE9D43-4EAE-4C09-A9C5-00F216A4DF1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15938" y="1247093"/>
            <a:ext cx="4820239" cy="459243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B626B18-967D-4272-91B9-112519C2F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447167" y="1247093"/>
            <a:ext cx="4820239" cy="459243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24DF1B1-DFAD-4A7A-B111-326BD0200E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B283B7-01FF-8A42-9EDD-55B9F7227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926280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Long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Espaço Reservado para Imagem 63">
            <a:extLst>
              <a:ext uri="{FF2B5EF4-FFF2-40B4-BE49-F238E27FC236}">
                <a16:creationId xmlns:a16="http://schemas.microsoft.com/office/drawing/2014/main" id="{851FE244-305D-8B83-5479-8CAAA068A2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3176" y="-3175"/>
            <a:ext cx="5022850" cy="6864350"/>
          </a:xfrm>
          <a:custGeom>
            <a:avLst/>
            <a:gdLst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50292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05375 w 5029200"/>
              <a:gd name="connsiteY2" fmla="*/ 4483100 h 6858000"/>
              <a:gd name="connsiteX3" fmla="*/ 4838700 w 5029200"/>
              <a:gd name="connsiteY3" fmla="*/ 6858000 h 6858000"/>
              <a:gd name="connsiteX4" fmla="*/ 0 w 5029200"/>
              <a:gd name="connsiteY4" fmla="*/ 6858000 h 6858000"/>
              <a:gd name="connsiteX5" fmla="*/ 0 w 5029200"/>
              <a:gd name="connsiteY5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46650 w 5029200"/>
              <a:gd name="connsiteY2" fmla="*/ 2749550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429125 w 5029200"/>
              <a:gd name="connsiteY2" fmla="*/ 2765425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905375 w 5019675"/>
              <a:gd name="connsiteY3" fmla="*/ 44831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131548"/>
              <a:gd name="connsiteY0" fmla="*/ 0 h 6858000"/>
              <a:gd name="connsiteX1" fmla="*/ 5019675 w 5131548"/>
              <a:gd name="connsiteY1" fmla="*/ 0 h 6858000"/>
              <a:gd name="connsiteX2" fmla="*/ 4429125 w 5131548"/>
              <a:gd name="connsiteY2" fmla="*/ 2765425 h 6858000"/>
              <a:gd name="connsiteX3" fmla="*/ 4175125 w 5131548"/>
              <a:gd name="connsiteY3" fmla="*/ 4406900 h 6858000"/>
              <a:gd name="connsiteX4" fmla="*/ 4546601 w 5131548"/>
              <a:gd name="connsiteY4" fmla="*/ 5870575 h 6858000"/>
              <a:gd name="connsiteX5" fmla="*/ 4838700 w 5131548"/>
              <a:gd name="connsiteY5" fmla="*/ 6858000 h 6858000"/>
              <a:gd name="connsiteX6" fmla="*/ 0 w 5131548"/>
              <a:gd name="connsiteY6" fmla="*/ 6858000 h 6858000"/>
              <a:gd name="connsiteX7" fmla="*/ 0 w 5131548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46601 w 5019675"/>
              <a:gd name="connsiteY4" fmla="*/ 58705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02151 w 5019675"/>
              <a:gd name="connsiteY4" fmla="*/ 59594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3175 h 6861175"/>
              <a:gd name="connsiteX1" fmla="*/ 5019675 w 5019675"/>
              <a:gd name="connsiteY1" fmla="*/ 0 h 6861175"/>
              <a:gd name="connsiteX2" fmla="*/ 4445000 w 5019675"/>
              <a:gd name="connsiteY2" fmla="*/ 2698750 h 6861175"/>
              <a:gd name="connsiteX3" fmla="*/ 4175125 w 5019675"/>
              <a:gd name="connsiteY3" fmla="*/ 4410075 h 6861175"/>
              <a:gd name="connsiteX4" fmla="*/ 4562476 w 5019675"/>
              <a:gd name="connsiteY4" fmla="*/ 6096000 h 6861175"/>
              <a:gd name="connsiteX5" fmla="*/ 4838700 w 5019675"/>
              <a:gd name="connsiteY5" fmla="*/ 6861175 h 6861175"/>
              <a:gd name="connsiteX6" fmla="*/ 0 w 5019675"/>
              <a:gd name="connsiteY6" fmla="*/ 6861175 h 6861175"/>
              <a:gd name="connsiteX7" fmla="*/ 0 w 5019675"/>
              <a:gd name="connsiteY7" fmla="*/ 3175 h 6861175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1175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4350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2850" h="6864350">
                <a:moveTo>
                  <a:pt x="3175" y="3175"/>
                </a:moveTo>
                <a:lnTo>
                  <a:pt x="5022850" y="0"/>
                </a:lnTo>
                <a:cubicBezTo>
                  <a:pt x="4826000" y="909108"/>
                  <a:pt x="4632325" y="1818217"/>
                  <a:pt x="4448175" y="2698750"/>
                </a:cubicBezTo>
                <a:cubicBezTo>
                  <a:pt x="4296833" y="3487208"/>
                  <a:pt x="4164542" y="3789892"/>
                  <a:pt x="4178300" y="4410075"/>
                </a:cubicBezTo>
                <a:cubicBezTo>
                  <a:pt x="4204229" y="4937125"/>
                  <a:pt x="4258205" y="5176308"/>
                  <a:pt x="4565651" y="6096000"/>
                </a:cubicBezTo>
                <a:cubicBezTo>
                  <a:pt x="4657197" y="6358467"/>
                  <a:pt x="4640792" y="6312429"/>
                  <a:pt x="4841875" y="6864350"/>
                </a:cubicBezTo>
                <a:lnTo>
                  <a:pt x="0" y="6864350"/>
                </a:lnTo>
                <a:cubicBezTo>
                  <a:pt x="1058" y="4577292"/>
                  <a:pt x="2117" y="2290233"/>
                  <a:pt x="3175" y="31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tIns="827999" bIns="0" anchor="ctr"/>
          <a:lstStyle>
            <a:lvl1pPr algn="ctr"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pt-BR" dirty="0"/>
              <a:t>Arraste sua imagem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AD820A2F-52AD-F6C2-C0EB-7AB3814C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0302715" flipH="1">
            <a:off x="3412906" y="4616172"/>
            <a:ext cx="1262984" cy="2350380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3018294 w 9468646"/>
              <a:gd name="connsiteY6" fmla="*/ 2902772 h 6741811"/>
              <a:gd name="connsiteX7" fmla="*/ -2 w 9468646"/>
              <a:gd name="connsiteY7" fmla="*/ 348822 h 6741811"/>
              <a:gd name="connsiteX0" fmla="*/ 95966 w 9564614"/>
              <a:gd name="connsiteY0" fmla="*/ 348822 h 6741811"/>
              <a:gd name="connsiteX1" fmla="*/ 9564614 w 9564614"/>
              <a:gd name="connsiteY1" fmla="*/ 0 h 6741811"/>
              <a:gd name="connsiteX2" fmla="*/ 7288262 w 9564614"/>
              <a:gd name="connsiteY2" fmla="*/ 3092049 h 6741811"/>
              <a:gd name="connsiteX3" fmla="*/ 4614869 w 9564614"/>
              <a:gd name="connsiteY3" fmla="*/ 6741811 h 6741811"/>
              <a:gd name="connsiteX4" fmla="*/ 4614850 w 9564614"/>
              <a:gd name="connsiteY4" fmla="*/ 6741811 h 6741811"/>
              <a:gd name="connsiteX5" fmla="*/ 4668333 w 9564614"/>
              <a:gd name="connsiteY5" fmla="*/ 6661781 h 6741811"/>
              <a:gd name="connsiteX6" fmla="*/ 95966 w 9564614"/>
              <a:gd name="connsiteY6" fmla="*/ 348822 h 6741811"/>
              <a:gd name="connsiteX0" fmla="*/ 95966 w 8063814"/>
              <a:gd name="connsiteY0" fmla="*/ 301734 h 6694723"/>
              <a:gd name="connsiteX1" fmla="*/ 8063815 w 8063814"/>
              <a:gd name="connsiteY1" fmla="*/ 0 h 6694723"/>
              <a:gd name="connsiteX2" fmla="*/ 7288262 w 8063814"/>
              <a:gd name="connsiteY2" fmla="*/ 3044961 h 6694723"/>
              <a:gd name="connsiteX3" fmla="*/ 4614869 w 8063814"/>
              <a:gd name="connsiteY3" fmla="*/ 6694723 h 6694723"/>
              <a:gd name="connsiteX4" fmla="*/ 4614850 w 8063814"/>
              <a:gd name="connsiteY4" fmla="*/ 6694723 h 6694723"/>
              <a:gd name="connsiteX5" fmla="*/ 4668333 w 8063814"/>
              <a:gd name="connsiteY5" fmla="*/ 6614693 h 6694723"/>
              <a:gd name="connsiteX6" fmla="*/ 95966 w 8063814"/>
              <a:gd name="connsiteY6" fmla="*/ 301734 h 6694723"/>
              <a:gd name="connsiteX0" fmla="*/ 257291 w 4909499"/>
              <a:gd name="connsiteY0" fmla="*/ 197545 h 6694723"/>
              <a:gd name="connsiteX1" fmla="*/ 4909500 w 4909499"/>
              <a:gd name="connsiteY1" fmla="*/ 0 h 6694723"/>
              <a:gd name="connsiteX2" fmla="*/ 4133947 w 4909499"/>
              <a:gd name="connsiteY2" fmla="*/ 3044961 h 6694723"/>
              <a:gd name="connsiteX3" fmla="*/ 1460554 w 4909499"/>
              <a:gd name="connsiteY3" fmla="*/ 6694723 h 6694723"/>
              <a:gd name="connsiteX4" fmla="*/ 1460535 w 4909499"/>
              <a:gd name="connsiteY4" fmla="*/ 6694723 h 6694723"/>
              <a:gd name="connsiteX5" fmla="*/ 1514018 w 4909499"/>
              <a:gd name="connsiteY5" fmla="*/ 6614693 h 6694723"/>
              <a:gd name="connsiteX6" fmla="*/ 257291 w 4909499"/>
              <a:gd name="connsiteY6" fmla="*/ 197545 h 6694723"/>
              <a:gd name="connsiteX0" fmla="*/ 258541 w 4900864"/>
              <a:gd name="connsiteY0" fmla="*/ 193633 h 6694723"/>
              <a:gd name="connsiteX1" fmla="*/ 4900865 w 4900864"/>
              <a:gd name="connsiteY1" fmla="*/ 0 h 6694723"/>
              <a:gd name="connsiteX2" fmla="*/ 4125312 w 4900864"/>
              <a:gd name="connsiteY2" fmla="*/ 3044961 h 6694723"/>
              <a:gd name="connsiteX3" fmla="*/ 1451919 w 4900864"/>
              <a:gd name="connsiteY3" fmla="*/ 6694723 h 6694723"/>
              <a:gd name="connsiteX4" fmla="*/ 1451900 w 4900864"/>
              <a:gd name="connsiteY4" fmla="*/ 6694723 h 6694723"/>
              <a:gd name="connsiteX5" fmla="*/ 1505383 w 4900864"/>
              <a:gd name="connsiteY5" fmla="*/ 6614693 h 6694723"/>
              <a:gd name="connsiteX6" fmla="*/ 258541 w 4900864"/>
              <a:gd name="connsiteY6" fmla="*/ 193633 h 6694723"/>
              <a:gd name="connsiteX0" fmla="*/ 258541 w 4887608"/>
              <a:gd name="connsiteY0" fmla="*/ 196549 h 6697639"/>
              <a:gd name="connsiteX1" fmla="*/ 4887607 w 4887608"/>
              <a:gd name="connsiteY1" fmla="*/ 0 h 6697639"/>
              <a:gd name="connsiteX2" fmla="*/ 4125312 w 4887608"/>
              <a:gd name="connsiteY2" fmla="*/ 3047877 h 6697639"/>
              <a:gd name="connsiteX3" fmla="*/ 1451919 w 4887608"/>
              <a:gd name="connsiteY3" fmla="*/ 6697639 h 6697639"/>
              <a:gd name="connsiteX4" fmla="*/ 1451900 w 4887608"/>
              <a:gd name="connsiteY4" fmla="*/ 6697639 h 6697639"/>
              <a:gd name="connsiteX5" fmla="*/ 1505383 w 4887608"/>
              <a:gd name="connsiteY5" fmla="*/ 6617609 h 6697639"/>
              <a:gd name="connsiteX6" fmla="*/ 258541 w 4887608"/>
              <a:gd name="connsiteY6" fmla="*/ 196549 h 6697639"/>
              <a:gd name="connsiteX0" fmla="*/ 258541 w 4909060"/>
              <a:gd name="connsiteY0" fmla="*/ 200957 h 6702047"/>
              <a:gd name="connsiteX1" fmla="*/ 4909060 w 4909060"/>
              <a:gd name="connsiteY1" fmla="*/ 0 h 6702047"/>
              <a:gd name="connsiteX2" fmla="*/ 4125312 w 4909060"/>
              <a:gd name="connsiteY2" fmla="*/ 3052285 h 6702047"/>
              <a:gd name="connsiteX3" fmla="*/ 1451919 w 4909060"/>
              <a:gd name="connsiteY3" fmla="*/ 6702047 h 6702047"/>
              <a:gd name="connsiteX4" fmla="*/ 1451900 w 4909060"/>
              <a:gd name="connsiteY4" fmla="*/ 6702047 h 6702047"/>
              <a:gd name="connsiteX5" fmla="*/ 1505383 w 4909060"/>
              <a:gd name="connsiteY5" fmla="*/ 6622017 h 6702047"/>
              <a:gd name="connsiteX6" fmla="*/ 258541 w 490906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246843 w 4650520"/>
              <a:gd name="connsiteY5" fmla="*/ 6622017 h 6702047"/>
              <a:gd name="connsiteX6" fmla="*/ 1 w 465052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 w 4650520"/>
              <a:gd name="connsiteY5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 w 4650520"/>
              <a:gd name="connsiteY4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1193379 w 4650520"/>
              <a:gd name="connsiteY2" fmla="*/ 6702047 h 6702047"/>
              <a:gd name="connsiteX3" fmla="*/ 1 w 4650520"/>
              <a:gd name="connsiteY3" fmla="*/ 200957 h 6702047"/>
              <a:gd name="connsiteX0" fmla="*/ 1 w 4650520"/>
              <a:gd name="connsiteY0" fmla="*/ 200957 h 5304727"/>
              <a:gd name="connsiteX1" fmla="*/ 4650520 w 4650520"/>
              <a:gd name="connsiteY1" fmla="*/ 0 h 5304727"/>
              <a:gd name="connsiteX2" fmla="*/ 2228545 w 4650520"/>
              <a:gd name="connsiteY2" fmla="*/ 5304727 h 5304727"/>
              <a:gd name="connsiteX3" fmla="*/ 1 w 4650520"/>
              <a:gd name="connsiteY3" fmla="*/ 200957 h 5304727"/>
              <a:gd name="connsiteX0" fmla="*/ 1 w 4650520"/>
              <a:gd name="connsiteY0" fmla="*/ 200957 h 3781097"/>
              <a:gd name="connsiteX1" fmla="*/ 4650520 w 4650520"/>
              <a:gd name="connsiteY1" fmla="*/ 0 h 3781097"/>
              <a:gd name="connsiteX2" fmla="*/ 1984492 w 4650520"/>
              <a:gd name="connsiteY2" fmla="*/ 3781097 h 3781097"/>
              <a:gd name="connsiteX3" fmla="*/ 1 w 4650520"/>
              <a:gd name="connsiteY3" fmla="*/ 200957 h 3781097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6 w 4650520"/>
              <a:gd name="connsiteY2" fmla="*/ 2554124 h 2554124"/>
              <a:gd name="connsiteX3" fmla="*/ 1 w 4650520"/>
              <a:gd name="connsiteY3" fmla="*/ 200957 h 2554124"/>
              <a:gd name="connsiteX0" fmla="*/ 1 w 4650520"/>
              <a:gd name="connsiteY0" fmla="*/ 200957 h 2543384"/>
              <a:gd name="connsiteX1" fmla="*/ 4650520 w 4650520"/>
              <a:gd name="connsiteY1" fmla="*/ 0 h 2543384"/>
              <a:gd name="connsiteX2" fmla="*/ 2956669 w 4650520"/>
              <a:gd name="connsiteY2" fmla="*/ 2543384 h 2543384"/>
              <a:gd name="connsiteX3" fmla="*/ 1 w 4650520"/>
              <a:gd name="connsiteY3" fmla="*/ 200957 h 2543384"/>
              <a:gd name="connsiteX0" fmla="*/ 1 w 4650520"/>
              <a:gd name="connsiteY0" fmla="*/ 200957 h 2543882"/>
              <a:gd name="connsiteX1" fmla="*/ 4650520 w 4650520"/>
              <a:gd name="connsiteY1" fmla="*/ 0 h 2543882"/>
              <a:gd name="connsiteX2" fmla="*/ 2945102 w 4650520"/>
              <a:gd name="connsiteY2" fmla="*/ 2543882 h 2543882"/>
              <a:gd name="connsiteX3" fmla="*/ 1 w 4650520"/>
              <a:gd name="connsiteY3" fmla="*/ 200957 h 2543882"/>
              <a:gd name="connsiteX0" fmla="*/ 1 w 4650520"/>
              <a:gd name="connsiteY0" fmla="*/ 200957 h 2546799"/>
              <a:gd name="connsiteX1" fmla="*/ 4650520 w 4650520"/>
              <a:gd name="connsiteY1" fmla="*/ 0 h 2546799"/>
              <a:gd name="connsiteX2" fmla="*/ 2958355 w 4650520"/>
              <a:gd name="connsiteY2" fmla="*/ 2546799 h 2546799"/>
              <a:gd name="connsiteX3" fmla="*/ 1 w 4650520"/>
              <a:gd name="connsiteY3" fmla="*/ 200957 h 2546799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5 w 4650520"/>
              <a:gd name="connsiteY2" fmla="*/ 2554124 h 2554124"/>
              <a:gd name="connsiteX3" fmla="*/ 1 w 4650520"/>
              <a:gd name="connsiteY3" fmla="*/ 200957 h 255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0520" h="2554124">
                <a:moveTo>
                  <a:pt x="1" y="200957"/>
                </a:moveTo>
                <a:lnTo>
                  <a:pt x="4650520" y="0"/>
                </a:lnTo>
                <a:lnTo>
                  <a:pt x="2950155" y="2554124"/>
                </a:lnTo>
                <a:lnTo>
                  <a:pt x="1" y="200957"/>
                </a:lnTo>
                <a:close/>
              </a:path>
            </a:pathLst>
          </a:custGeom>
          <a:gradFill flip="none" rotWithShape="1">
            <a:gsLst>
              <a:gs pos="100000">
                <a:srgbClr val="A1238C"/>
              </a:gs>
              <a:gs pos="0">
                <a:srgbClr val="D4196A"/>
              </a:gs>
            </a:gsLst>
            <a:lin ang="54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5" name="Espaço Reservado para Texto 2">
            <a:extLst>
              <a:ext uri="{FF2B5EF4-FFF2-40B4-BE49-F238E27FC236}">
                <a16:creationId xmlns:a16="http://schemas.microsoft.com/office/drawing/2014/main" id="{8BFD9854-AE57-1B88-27F2-C13911A6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1177336" flipH="1">
            <a:off x="2803544" y="-182089"/>
            <a:ext cx="2571487" cy="6204014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68650" h="6741811">
                <a:moveTo>
                  <a:pt x="2" y="348822"/>
                </a:moveTo>
                <a:lnTo>
                  <a:pt x="9468650" y="0"/>
                </a:lnTo>
                <a:lnTo>
                  <a:pt x="7192298" y="3092049"/>
                </a:lnTo>
                <a:lnTo>
                  <a:pt x="4518905" y="6741811"/>
                </a:lnTo>
                <a:lnTo>
                  <a:pt x="4518886" y="6741811"/>
                </a:lnTo>
                <a:lnTo>
                  <a:pt x="4572369" y="6661781"/>
                </a:lnTo>
                <a:cubicBezTo>
                  <a:pt x="5118158" y="5803086"/>
                  <a:pt x="5407156" y="5376695"/>
                  <a:pt x="4800815" y="4461803"/>
                </a:cubicBezTo>
                <a:cubicBezTo>
                  <a:pt x="3902849" y="3622205"/>
                  <a:pt x="4163490" y="3905950"/>
                  <a:pt x="3018298" y="2902772"/>
                </a:cubicBezTo>
                <a:cubicBezTo>
                  <a:pt x="2218163" y="2217275"/>
                  <a:pt x="1010856" y="1191105"/>
                  <a:pt x="2" y="34882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4">
                  <a:alpha val="60000"/>
                </a:schemeClr>
              </a:gs>
            </a:gsLst>
            <a:lin ang="108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49F27D-D358-BFD4-5EE8-8CBCAD51E6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A69DA9D-E762-52CD-FD6C-812821D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928E44B9-D388-2031-4684-0F21CFB1B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5100" y="649375"/>
            <a:ext cx="6384034" cy="754063"/>
          </a:xfrm>
          <a:prstGeom prst="rect">
            <a:avLst/>
          </a:prstGeom>
        </p:spPr>
        <p:txBody>
          <a:bodyPr anchor="ctr"/>
          <a:lstStyle>
            <a:lvl1pPr>
              <a:defRPr sz="4300" b="1">
                <a:solidFill>
                  <a:srgbClr val="A1238C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UMA LINHA</a:t>
            </a:r>
          </a:p>
        </p:txBody>
      </p:sp>
      <p:sp>
        <p:nvSpPr>
          <p:cNvPr id="52" name="Espaço Reservado para Texto 50">
            <a:extLst>
              <a:ext uri="{FF2B5EF4-FFF2-40B4-BE49-F238E27FC236}">
                <a16:creationId xmlns:a16="http://schemas.microsoft.com/office/drawing/2014/main" id="{449D1D6F-81F6-BE17-F128-366B61FCB1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9300" y="1215905"/>
            <a:ext cx="4529834" cy="498595"/>
          </a:xfrm>
          <a:prstGeom prst="rect">
            <a:avLst/>
          </a:prstGeom>
        </p:spPr>
        <p:txBody>
          <a:bodyPr anchor="t"/>
          <a:lstStyle>
            <a:lvl1pPr>
              <a:defRPr sz="3200" b="0" i="1">
                <a:solidFill>
                  <a:schemeClr val="accent4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uma linha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263A4AB8-DB9E-769C-580A-85143F446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9670" y="1951646"/>
            <a:ext cx="6379463" cy="41642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3708607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Long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63">
            <a:extLst>
              <a:ext uri="{FF2B5EF4-FFF2-40B4-BE49-F238E27FC236}">
                <a16:creationId xmlns:a16="http://schemas.microsoft.com/office/drawing/2014/main" id="{06D83908-F25B-52A4-64EB-C2FE018DAF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3176" y="-3175"/>
            <a:ext cx="5022850" cy="6864350"/>
          </a:xfrm>
          <a:custGeom>
            <a:avLst/>
            <a:gdLst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50292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05375 w 5029200"/>
              <a:gd name="connsiteY2" fmla="*/ 4483100 h 6858000"/>
              <a:gd name="connsiteX3" fmla="*/ 4838700 w 5029200"/>
              <a:gd name="connsiteY3" fmla="*/ 6858000 h 6858000"/>
              <a:gd name="connsiteX4" fmla="*/ 0 w 5029200"/>
              <a:gd name="connsiteY4" fmla="*/ 6858000 h 6858000"/>
              <a:gd name="connsiteX5" fmla="*/ 0 w 5029200"/>
              <a:gd name="connsiteY5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46650 w 5029200"/>
              <a:gd name="connsiteY2" fmla="*/ 2749550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429125 w 5029200"/>
              <a:gd name="connsiteY2" fmla="*/ 2765425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905375 w 5019675"/>
              <a:gd name="connsiteY3" fmla="*/ 44831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131548"/>
              <a:gd name="connsiteY0" fmla="*/ 0 h 6858000"/>
              <a:gd name="connsiteX1" fmla="*/ 5019675 w 5131548"/>
              <a:gd name="connsiteY1" fmla="*/ 0 h 6858000"/>
              <a:gd name="connsiteX2" fmla="*/ 4429125 w 5131548"/>
              <a:gd name="connsiteY2" fmla="*/ 2765425 h 6858000"/>
              <a:gd name="connsiteX3" fmla="*/ 4175125 w 5131548"/>
              <a:gd name="connsiteY3" fmla="*/ 4406900 h 6858000"/>
              <a:gd name="connsiteX4" fmla="*/ 4546601 w 5131548"/>
              <a:gd name="connsiteY4" fmla="*/ 5870575 h 6858000"/>
              <a:gd name="connsiteX5" fmla="*/ 4838700 w 5131548"/>
              <a:gd name="connsiteY5" fmla="*/ 6858000 h 6858000"/>
              <a:gd name="connsiteX6" fmla="*/ 0 w 5131548"/>
              <a:gd name="connsiteY6" fmla="*/ 6858000 h 6858000"/>
              <a:gd name="connsiteX7" fmla="*/ 0 w 5131548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46601 w 5019675"/>
              <a:gd name="connsiteY4" fmla="*/ 58705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02151 w 5019675"/>
              <a:gd name="connsiteY4" fmla="*/ 59594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3175 h 6861175"/>
              <a:gd name="connsiteX1" fmla="*/ 5019675 w 5019675"/>
              <a:gd name="connsiteY1" fmla="*/ 0 h 6861175"/>
              <a:gd name="connsiteX2" fmla="*/ 4445000 w 5019675"/>
              <a:gd name="connsiteY2" fmla="*/ 2698750 h 6861175"/>
              <a:gd name="connsiteX3" fmla="*/ 4175125 w 5019675"/>
              <a:gd name="connsiteY3" fmla="*/ 4410075 h 6861175"/>
              <a:gd name="connsiteX4" fmla="*/ 4562476 w 5019675"/>
              <a:gd name="connsiteY4" fmla="*/ 6096000 h 6861175"/>
              <a:gd name="connsiteX5" fmla="*/ 4838700 w 5019675"/>
              <a:gd name="connsiteY5" fmla="*/ 6861175 h 6861175"/>
              <a:gd name="connsiteX6" fmla="*/ 0 w 5019675"/>
              <a:gd name="connsiteY6" fmla="*/ 6861175 h 6861175"/>
              <a:gd name="connsiteX7" fmla="*/ 0 w 5019675"/>
              <a:gd name="connsiteY7" fmla="*/ 3175 h 6861175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1175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4350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2850" h="6864350">
                <a:moveTo>
                  <a:pt x="3175" y="3175"/>
                </a:moveTo>
                <a:lnTo>
                  <a:pt x="5022850" y="0"/>
                </a:lnTo>
                <a:cubicBezTo>
                  <a:pt x="4826000" y="909108"/>
                  <a:pt x="4632325" y="1818217"/>
                  <a:pt x="4448175" y="2698750"/>
                </a:cubicBezTo>
                <a:cubicBezTo>
                  <a:pt x="4296833" y="3487208"/>
                  <a:pt x="4164542" y="3789892"/>
                  <a:pt x="4178300" y="4410075"/>
                </a:cubicBezTo>
                <a:cubicBezTo>
                  <a:pt x="4204229" y="4937125"/>
                  <a:pt x="4258205" y="5176308"/>
                  <a:pt x="4565651" y="6096000"/>
                </a:cubicBezTo>
                <a:cubicBezTo>
                  <a:pt x="4657197" y="6358467"/>
                  <a:pt x="4640792" y="6312429"/>
                  <a:pt x="4841875" y="6864350"/>
                </a:cubicBezTo>
                <a:lnTo>
                  <a:pt x="0" y="6864350"/>
                </a:lnTo>
                <a:cubicBezTo>
                  <a:pt x="1058" y="4577292"/>
                  <a:pt x="2117" y="2290233"/>
                  <a:pt x="3175" y="31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tIns="827999" bIns="0" anchor="ctr"/>
          <a:lstStyle>
            <a:lvl1pPr algn="ctr"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pt-BR" dirty="0"/>
              <a:t>Arraste sua imagem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AD820A2F-52AD-F6C2-C0EB-7AB3814C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0302715" flipH="1">
            <a:off x="3412906" y="4616172"/>
            <a:ext cx="1262984" cy="2350380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3018294 w 9468646"/>
              <a:gd name="connsiteY6" fmla="*/ 2902772 h 6741811"/>
              <a:gd name="connsiteX7" fmla="*/ -2 w 9468646"/>
              <a:gd name="connsiteY7" fmla="*/ 348822 h 6741811"/>
              <a:gd name="connsiteX0" fmla="*/ 95966 w 9564614"/>
              <a:gd name="connsiteY0" fmla="*/ 348822 h 6741811"/>
              <a:gd name="connsiteX1" fmla="*/ 9564614 w 9564614"/>
              <a:gd name="connsiteY1" fmla="*/ 0 h 6741811"/>
              <a:gd name="connsiteX2" fmla="*/ 7288262 w 9564614"/>
              <a:gd name="connsiteY2" fmla="*/ 3092049 h 6741811"/>
              <a:gd name="connsiteX3" fmla="*/ 4614869 w 9564614"/>
              <a:gd name="connsiteY3" fmla="*/ 6741811 h 6741811"/>
              <a:gd name="connsiteX4" fmla="*/ 4614850 w 9564614"/>
              <a:gd name="connsiteY4" fmla="*/ 6741811 h 6741811"/>
              <a:gd name="connsiteX5" fmla="*/ 4668333 w 9564614"/>
              <a:gd name="connsiteY5" fmla="*/ 6661781 h 6741811"/>
              <a:gd name="connsiteX6" fmla="*/ 95966 w 9564614"/>
              <a:gd name="connsiteY6" fmla="*/ 348822 h 6741811"/>
              <a:gd name="connsiteX0" fmla="*/ 95966 w 8063814"/>
              <a:gd name="connsiteY0" fmla="*/ 301734 h 6694723"/>
              <a:gd name="connsiteX1" fmla="*/ 8063815 w 8063814"/>
              <a:gd name="connsiteY1" fmla="*/ 0 h 6694723"/>
              <a:gd name="connsiteX2" fmla="*/ 7288262 w 8063814"/>
              <a:gd name="connsiteY2" fmla="*/ 3044961 h 6694723"/>
              <a:gd name="connsiteX3" fmla="*/ 4614869 w 8063814"/>
              <a:gd name="connsiteY3" fmla="*/ 6694723 h 6694723"/>
              <a:gd name="connsiteX4" fmla="*/ 4614850 w 8063814"/>
              <a:gd name="connsiteY4" fmla="*/ 6694723 h 6694723"/>
              <a:gd name="connsiteX5" fmla="*/ 4668333 w 8063814"/>
              <a:gd name="connsiteY5" fmla="*/ 6614693 h 6694723"/>
              <a:gd name="connsiteX6" fmla="*/ 95966 w 8063814"/>
              <a:gd name="connsiteY6" fmla="*/ 301734 h 6694723"/>
              <a:gd name="connsiteX0" fmla="*/ 257291 w 4909499"/>
              <a:gd name="connsiteY0" fmla="*/ 197545 h 6694723"/>
              <a:gd name="connsiteX1" fmla="*/ 4909500 w 4909499"/>
              <a:gd name="connsiteY1" fmla="*/ 0 h 6694723"/>
              <a:gd name="connsiteX2" fmla="*/ 4133947 w 4909499"/>
              <a:gd name="connsiteY2" fmla="*/ 3044961 h 6694723"/>
              <a:gd name="connsiteX3" fmla="*/ 1460554 w 4909499"/>
              <a:gd name="connsiteY3" fmla="*/ 6694723 h 6694723"/>
              <a:gd name="connsiteX4" fmla="*/ 1460535 w 4909499"/>
              <a:gd name="connsiteY4" fmla="*/ 6694723 h 6694723"/>
              <a:gd name="connsiteX5" fmla="*/ 1514018 w 4909499"/>
              <a:gd name="connsiteY5" fmla="*/ 6614693 h 6694723"/>
              <a:gd name="connsiteX6" fmla="*/ 257291 w 4909499"/>
              <a:gd name="connsiteY6" fmla="*/ 197545 h 6694723"/>
              <a:gd name="connsiteX0" fmla="*/ 258541 w 4900864"/>
              <a:gd name="connsiteY0" fmla="*/ 193633 h 6694723"/>
              <a:gd name="connsiteX1" fmla="*/ 4900865 w 4900864"/>
              <a:gd name="connsiteY1" fmla="*/ 0 h 6694723"/>
              <a:gd name="connsiteX2" fmla="*/ 4125312 w 4900864"/>
              <a:gd name="connsiteY2" fmla="*/ 3044961 h 6694723"/>
              <a:gd name="connsiteX3" fmla="*/ 1451919 w 4900864"/>
              <a:gd name="connsiteY3" fmla="*/ 6694723 h 6694723"/>
              <a:gd name="connsiteX4" fmla="*/ 1451900 w 4900864"/>
              <a:gd name="connsiteY4" fmla="*/ 6694723 h 6694723"/>
              <a:gd name="connsiteX5" fmla="*/ 1505383 w 4900864"/>
              <a:gd name="connsiteY5" fmla="*/ 6614693 h 6694723"/>
              <a:gd name="connsiteX6" fmla="*/ 258541 w 4900864"/>
              <a:gd name="connsiteY6" fmla="*/ 193633 h 6694723"/>
              <a:gd name="connsiteX0" fmla="*/ 258541 w 4887608"/>
              <a:gd name="connsiteY0" fmla="*/ 196549 h 6697639"/>
              <a:gd name="connsiteX1" fmla="*/ 4887607 w 4887608"/>
              <a:gd name="connsiteY1" fmla="*/ 0 h 6697639"/>
              <a:gd name="connsiteX2" fmla="*/ 4125312 w 4887608"/>
              <a:gd name="connsiteY2" fmla="*/ 3047877 h 6697639"/>
              <a:gd name="connsiteX3" fmla="*/ 1451919 w 4887608"/>
              <a:gd name="connsiteY3" fmla="*/ 6697639 h 6697639"/>
              <a:gd name="connsiteX4" fmla="*/ 1451900 w 4887608"/>
              <a:gd name="connsiteY4" fmla="*/ 6697639 h 6697639"/>
              <a:gd name="connsiteX5" fmla="*/ 1505383 w 4887608"/>
              <a:gd name="connsiteY5" fmla="*/ 6617609 h 6697639"/>
              <a:gd name="connsiteX6" fmla="*/ 258541 w 4887608"/>
              <a:gd name="connsiteY6" fmla="*/ 196549 h 6697639"/>
              <a:gd name="connsiteX0" fmla="*/ 258541 w 4909060"/>
              <a:gd name="connsiteY0" fmla="*/ 200957 h 6702047"/>
              <a:gd name="connsiteX1" fmla="*/ 4909060 w 4909060"/>
              <a:gd name="connsiteY1" fmla="*/ 0 h 6702047"/>
              <a:gd name="connsiteX2" fmla="*/ 4125312 w 4909060"/>
              <a:gd name="connsiteY2" fmla="*/ 3052285 h 6702047"/>
              <a:gd name="connsiteX3" fmla="*/ 1451919 w 4909060"/>
              <a:gd name="connsiteY3" fmla="*/ 6702047 h 6702047"/>
              <a:gd name="connsiteX4" fmla="*/ 1451900 w 4909060"/>
              <a:gd name="connsiteY4" fmla="*/ 6702047 h 6702047"/>
              <a:gd name="connsiteX5" fmla="*/ 1505383 w 4909060"/>
              <a:gd name="connsiteY5" fmla="*/ 6622017 h 6702047"/>
              <a:gd name="connsiteX6" fmla="*/ 258541 w 490906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246843 w 4650520"/>
              <a:gd name="connsiteY5" fmla="*/ 6622017 h 6702047"/>
              <a:gd name="connsiteX6" fmla="*/ 1 w 465052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 w 4650520"/>
              <a:gd name="connsiteY5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 w 4650520"/>
              <a:gd name="connsiteY4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1193379 w 4650520"/>
              <a:gd name="connsiteY2" fmla="*/ 6702047 h 6702047"/>
              <a:gd name="connsiteX3" fmla="*/ 1 w 4650520"/>
              <a:gd name="connsiteY3" fmla="*/ 200957 h 6702047"/>
              <a:gd name="connsiteX0" fmla="*/ 1 w 4650520"/>
              <a:gd name="connsiteY0" fmla="*/ 200957 h 5304727"/>
              <a:gd name="connsiteX1" fmla="*/ 4650520 w 4650520"/>
              <a:gd name="connsiteY1" fmla="*/ 0 h 5304727"/>
              <a:gd name="connsiteX2" fmla="*/ 2228545 w 4650520"/>
              <a:gd name="connsiteY2" fmla="*/ 5304727 h 5304727"/>
              <a:gd name="connsiteX3" fmla="*/ 1 w 4650520"/>
              <a:gd name="connsiteY3" fmla="*/ 200957 h 5304727"/>
              <a:gd name="connsiteX0" fmla="*/ 1 w 4650520"/>
              <a:gd name="connsiteY0" fmla="*/ 200957 h 3781097"/>
              <a:gd name="connsiteX1" fmla="*/ 4650520 w 4650520"/>
              <a:gd name="connsiteY1" fmla="*/ 0 h 3781097"/>
              <a:gd name="connsiteX2" fmla="*/ 1984492 w 4650520"/>
              <a:gd name="connsiteY2" fmla="*/ 3781097 h 3781097"/>
              <a:gd name="connsiteX3" fmla="*/ 1 w 4650520"/>
              <a:gd name="connsiteY3" fmla="*/ 200957 h 3781097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6 w 4650520"/>
              <a:gd name="connsiteY2" fmla="*/ 2554124 h 2554124"/>
              <a:gd name="connsiteX3" fmla="*/ 1 w 4650520"/>
              <a:gd name="connsiteY3" fmla="*/ 200957 h 2554124"/>
              <a:gd name="connsiteX0" fmla="*/ 1 w 4650520"/>
              <a:gd name="connsiteY0" fmla="*/ 200957 h 2543384"/>
              <a:gd name="connsiteX1" fmla="*/ 4650520 w 4650520"/>
              <a:gd name="connsiteY1" fmla="*/ 0 h 2543384"/>
              <a:gd name="connsiteX2" fmla="*/ 2956669 w 4650520"/>
              <a:gd name="connsiteY2" fmla="*/ 2543384 h 2543384"/>
              <a:gd name="connsiteX3" fmla="*/ 1 w 4650520"/>
              <a:gd name="connsiteY3" fmla="*/ 200957 h 2543384"/>
              <a:gd name="connsiteX0" fmla="*/ 1 w 4650520"/>
              <a:gd name="connsiteY0" fmla="*/ 200957 h 2543882"/>
              <a:gd name="connsiteX1" fmla="*/ 4650520 w 4650520"/>
              <a:gd name="connsiteY1" fmla="*/ 0 h 2543882"/>
              <a:gd name="connsiteX2" fmla="*/ 2945102 w 4650520"/>
              <a:gd name="connsiteY2" fmla="*/ 2543882 h 2543882"/>
              <a:gd name="connsiteX3" fmla="*/ 1 w 4650520"/>
              <a:gd name="connsiteY3" fmla="*/ 200957 h 2543882"/>
              <a:gd name="connsiteX0" fmla="*/ 1 w 4650520"/>
              <a:gd name="connsiteY0" fmla="*/ 200957 h 2546799"/>
              <a:gd name="connsiteX1" fmla="*/ 4650520 w 4650520"/>
              <a:gd name="connsiteY1" fmla="*/ 0 h 2546799"/>
              <a:gd name="connsiteX2" fmla="*/ 2958355 w 4650520"/>
              <a:gd name="connsiteY2" fmla="*/ 2546799 h 2546799"/>
              <a:gd name="connsiteX3" fmla="*/ 1 w 4650520"/>
              <a:gd name="connsiteY3" fmla="*/ 200957 h 2546799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5 w 4650520"/>
              <a:gd name="connsiteY2" fmla="*/ 2554124 h 2554124"/>
              <a:gd name="connsiteX3" fmla="*/ 1 w 4650520"/>
              <a:gd name="connsiteY3" fmla="*/ 200957 h 255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0520" h="2554124">
                <a:moveTo>
                  <a:pt x="1" y="200957"/>
                </a:moveTo>
                <a:lnTo>
                  <a:pt x="4650520" y="0"/>
                </a:lnTo>
                <a:lnTo>
                  <a:pt x="2950155" y="2554124"/>
                </a:lnTo>
                <a:lnTo>
                  <a:pt x="1" y="200957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90000">
                <a:srgbClr val="D4196A"/>
              </a:gs>
            </a:gsLst>
            <a:lin ang="54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5" name="Espaço Reservado para Texto 2">
            <a:extLst>
              <a:ext uri="{FF2B5EF4-FFF2-40B4-BE49-F238E27FC236}">
                <a16:creationId xmlns:a16="http://schemas.microsoft.com/office/drawing/2014/main" id="{8BFD9854-AE57-1B88-27F2-C13911A6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1177336" flipH="1">
            <a:off x="2803544" y="-182089"/>
            <a:ext cx="2571487" cy="6204014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68650" h="6741811">
                <a:moveTo>
                  <a:pt x="2" y="348822"/>
                </a:moveTo>
                <a:lnTo>
                  <a:pt x="9468650" y="0"/>
                </a:lnTo>
                <a:lnTo>
                  <a:pt x="7192298" y="3092049"/>
                </a:lnTo>
                <a:lnTo>
                  <a:pt x="4518905" y="6741811"/>
                </a:lnTo>
                <a:lnTo>
                  <a:pt x="4518886" y="6741811"/>
                </a:lnTo>
                <a:lnTo>
                  <a:pt x="4572369" y="6661781"/>
                </a:lnTo>
                <a:cubicBezTo>
                  <a:pt x="5118158" y="5803086"/>
                  <a:pt x="5407156" y="5376695"/>
                  <a:pt x="4800815" y="4461803"/>
                </a:cubicBezTo>
                <a:cubicBezTo>
                  <a:pt x="3902849" y="3622205"/>
                  <a:pt x="4163490" y="3905950"/>
                  <a:pt x="3018298" y="2902772"/>
                </a:cubicBezTo>
                <a:cubicBezTo>
                  <a:pt x="2218163" y="2217275"/>
                  <a:pt x="1010856" y="1191105"/>
                  <a:pt x="2" y="34882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4">
                  <a:alpha val="60000"/>
                </a:schemeClr>
              </a:gs>
            </a:gsLst>
            <a:lin ang="108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49F27D-D358-BFD4-5EE8-8CBCAD51E6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A69DA9D-E762-52CD-FD6C-812821D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928E44B9-D388-2031-4684-0F21CFB1B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5100" y="649375"/>
            <a:ext cx="6384034" cy="754063"/>
          </a:xfrm>
          <a:prstGeom prst="rect">
            <a:avLst/>
          </a:prstGeom>
        </p:spPr>
        <p:txBody>
          <a:bodyPr anchor="ctr"/>
          <a:lstStyle>
            <a:lvl1pPr>
              <a:defRPr sz="4300" b="1">
                <a:solidFill>
                  <a:schemeClr val="accent3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UMA LINHA</a:t>
            </a:r>
          </a:p>
        </p:txBody>
      </p:sp>
      <p:sp>
        <p:nvSpPr>
          <p:cNvPr id="52" name="Espaço Reservado para Texto 50">
            <a:extLst>
              <a:ext uri="{FF2B5EF4-FFF2-40B4-BE49-F238E27FC236}">
                <a16:creationId xmlns:a16="http://schemas.microsoft.com/office/drawing/2014/main" id="{449D1D6F-81F6-BE17-F128-366B61FCB1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9300" y="1215905"/>
            <a:ext cx="4529834" cy="498595"/>
          </a:xfrm>
          <a:prstGeom prst="rect">
            <a:avLst/>
          </a:prstGeom>
        </p:spPr>
        <p:txBody>
          <a:bodyPr anchor="t"/>
          <a:lstStyle>
            <a:lvl1pPr>
              <a:defRPr sz="3200" b="0" i="1">
                <a:solidFill>
                  <a:schemeClr val="accent4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uma linha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263A4AB8-DB9E-769C-580A-85143F446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9670" y="1951646"/>
            <a:ext cx="6379463" cy="41642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979475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Long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63">
            <a:extLst>
              <a:ext uri="{FF2B5EF4-FFF2-40B4-BE49-F238E27FC236}">
                <a16:creationId xmlns:a16="http://schemas.microsoft.com/office/drawing/2014/main" id="{7E8C8D76-68C9-8979-B92D-EFC5463843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3176" y="-3175"/>
            <a:ext cx="5022850" cy="6864350"/>
          </a:xfrm>
          <a:custGeom>
            <a:avLst/>
            <a:gdLst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50292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05375 w 5029200"/>
              <a:gd name="connsiteY2" fmla="*/ 4483100 h 6858000"/>
              <a:gd name="connsiteX3" fmla="*/ 4838700 w 5029200"/>
              <a:gd name="connsiteY3" fmla="*/ 6858000 h 6858000"/>
              <a:gd name="connsiteX4" fmla="*/ 0 w 5029200"/>
              <a:gd name="connsiteY4" fmla="*/ 6858000 h 6858000"/>
              <a:gd name="connsiteX5" fmla="*/ 0 w 5029200"/>
              <a:gd name="connsiteY5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46650 w 5029200"/>
              <a:gd name="connsiteY2" fmla="*/ 2749550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429125 w 5029200"/>
              <a:gd name="connsiteY2" fmla="*/ 2765425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905375 w 5019675"/>
              <a:gd name="connsiteY3" fmla="*/ 44831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131548"/>
              <a:gd name="connsiteY0" fmla="*/ 0 h 6858000"/>
              <a:gd name="connsiteX1" fmla="*/ 5019675 w 5131548"/>
              <a:gd name="connsiteY1" fmla="*/ 0 h 6858000"/>
              <a:gd name="connsiteX2" fmla="*/ 4429125 w 5131548"/>
              <a:gd name="connsiteY2" fmla="*/ 2765425 h 6858000"/>
              <a:gd name="connsiteX3" fmla="*/ 4175125 w 5131548"/>
              <a:gd name="connsiteY3" fmla="*/ 4406900 h 6858000"/>
              <a:gd name="connsiteX4" fmla="*/ 4546601 w 5131548"/>
              <a:gd name="connsiteY4" fmla="*/ 5870575 h 6858000"/>
              <a:gd name="connsiteX5" fmla="*/ 4838700 w 5131548"/>
              <a:gd name="connsiteY5" fmla="*/ 6858000 h 6858000"/>
              <a:gd name="connsiteX6" fmla="*/ 0 w 5131548"/>
              <a:gd name="connsiteY6" fmla="*/ 6858000 h 6858000"/>
              <a:gd name="connsiteX7" fmla="*/ 0 w 5131548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46601 w 5019675"/>
              <a:gd name="connsiteY4" fmla="*/ 58705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02151 w 5019675"/>
              <a:gd name="connsiteY4" fmla="*/ 59594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3175 h 6861175"/>
              <a:gd name="connsiteX1" fmla="*/ 5019675 w 5019675"/>
              <a:gd name="connsiteY1" fmla="*/ 0 h 6861175"/>
              <a:gd name="connsiteX2" fmla="*/ 4445000 w 5019675"/>
              <a:gd name="connsiteY2" fmla="*/ 2698750 h 6861175"/>
              <a:gd name="connsiteX3" fmla="*/ 4175125 w 5019675"/>
              <a:gd name="connsiteY3" fmla="*/ 4410075 h 6861175"/>
              <a:gd name="connsiteX4" fmla="*/ 4562476 w 5019675"/>
              <a:gd name="connsiteY4" fmla="*/ 6096000 h 6861175"/>
              <a:gd name="connsiteX5" fmla="*/ 4838700 w 5019675"/>
              <a:gd name="connsiteY5" fmla="*/ 6861175 h 6861175"/>
              <a:gd name="connsiteX6" fmla="*/ 0 w 5019675"/>
              <a:gd name="connsiteY6" fmla="*/ 6861175 h 6861175"/>
              <a:gd name="connsiteX7" fmla="*/ 0 w 5019675"/>
              <a:gd name="connsiteY7" fmla="*/ 3175 h 6861175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1175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4350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2850" h="6864350">
                <a:moveTo>
                  <a:pt x="3175" y="3175"/>
                </a:moveTo>
                <a:lnTo>
                  <a:pt x="5022850" y="0"/>
                </a:lnTo>
                <a:cubicBezTo>
                  <a:pt x="4826000" y="909108"/>
                  <a:pt x="4632325" y="1818217"/>
                  <a:pt x="4448175" y="2698750"/>
                </a:cubicBezTo>
                <a:cubicBezTo>
                  <a:pt x="4296833" y="3487208"/>
                  <a:pt x="4164542" y="3789892"/>
                  <a:pt x="4178300" y="4410075"/>
                </a:cubicBezTo>
                <a:cubicBezTo>
                  <a:pt x="4204229" y="4937125"/>
                  <a:pt x="4258205" y="5176308"/>
                  <a:pt x="4565651" y="6096000"/>
                </a:cubicBezTo>
                <a:cubicBezTo>
                  <a:pt x="4657197" y="6358467"/>
                  <a:pt x="4640792" y="6312429"/>
                  <a:pt x="4841875" y="6864350"/>
                </a:cubicBezTo>
                <a:lnTo>
                  <a:pt x="0" y="6864350"/>
                </a:lnTo>
                <a:cubicBezTo>
                  <a:pt x="1058" y="4577292"/>
                  <a:pt x="2117" y="2290233"/>
                  <a:pt x="3175" y="31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tIns="827999" bIns="0" anchor="ctr"/>
          <a:lstStyle>
            <a:lvl1pPr algn="ctr"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pt-BR" dirty="0"/>
              <a:t>Arraste sua imagem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AD820A2F-52AD-F6C2-C0EB-7AB3814C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0302715" flipH="1">
            <a:off x="3412906" y="4616172"/>
            <a:ext cx="1262984" cy="2350380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3018294 w 9468646"/>
              <a:gd name="connsiteY6" fmla="*/ 2902772 h 6741811"/>
              <a:gd name="connsiteX7" fmla="*/ -2 w 9468646"/>
              <a:gd name="connsiteY7" fmla="*/ 348822 h 6741811"/>
              <a:gd name="connsiteX0" fmla="*/ 95966 w 9564614"/>
              <a:gd name="connsiteY0" fmla="*/ 348822 h 6741811"/>
              <a:gd name="connsiteX1" fmla="*/ 9564614 w 9564614"/>
              <a:gd name="connsiteY1" fmla="*/ 0 h 6741811"/>
              <a:gd name="connsiteX2" fmla="*/ 7288262 w 9564614"/>
              <a:gd name="connsiteY2" fmla="*/ 3092049 h 6741811"/>
              <a:gd name="connsiteX3" fmla="*/ 4614869 w 9564614"/>
              <a:gd name="connsiteY3" fmla="*/ 6741811 h 6741811"/>
              <a:gd name="connsiteX4" fmla="*/ 4614850 w 9564614"/>
              <a:gd name="connsiteY4" fmla="*/ 6741811 h 6741811"/>
              <a:gd name="connsiteX5" fmla="*/ 4668333 w 9564614"/>
              <a:gd name="connsiteY5" fmla="*/ 6661781 h 6741811"/>
              <a:gd name="connsiteX6" fmla="*/ 95966 w 9564614"/>
              <a:gd name="connsiteY6" fmla="*/ 348822 h 6741811"/>
              <a:gd name="connsiteX0" fmla="*/ 95966 w 8063814"/>
              <a:gd name="connsiteY0" fmla="*/ 301734 h 6694723"/>
              <a:gd name="connsiteX1" fmla="*/ 8063815 w 8063814"/>
              <a:gd name="connsiteY1" fmla="*/ 0 h 6694723"/>
              <a:gd name="connsiteX2" fmla="*/ 7288262 w 8063814"/>
              <a:gd name="connsiteY2" fmla="*/ 3044961 h 6694723"/>
              <a:gd name="connsiteX3" fmla="*/ 4614869 w 8063814"/>
              <a:gd name="connsiteY3" fmla="*/ 6694723 h 6694723"/>
              <a:gd name="connsiteX4" fmla="*/ 4614850 w 8063814"/>
              <a:gd name="connsiteY4" fmla="*/ 6694723 h 6694723"/>
              <a:gd name="connsiteX5" fmla="*/ 4668333 w 8063814"/>
              <a:gd name="connsiteY5" fmla="*/ 6614693 h 6694723"/>
              <a:gd name="connsiteX6" fmla="*/ 95966 w 8063814"/>
              <a:gd name="connsiteY6" fmla="*/ 301734 h 6694723"/>
              <a:gd name="connsiteX0" fmla="*/ 257291 w 4909499"/>
              <a:gd name="connsiteY0" fmla="*/ 197545 h 6694723"/>
              <a:gd name="connsiteX1" fmla="*/ 4909500 w 4909499"/>
              <a:gd name="connsiteY1" fmla="*/ 0 h 6694723"/>
              <a:gd name="connsiteX2" fmla="*/ 4133947 w 4909499"/>
              <a:gd name="connsiteY2" fmla="*/ 3044961 h 6694723"/>
              <a:gd name="connsiteX3" fmla="*/ 1460554 w 4909499"/>
              <a:gd name="connsiteY3" fmla="*/ 6694723 h 6694723"/>
              <a:gd name="connsiteX4" fmla="*/ 1460535 w 4909499"/>
              <a:gd name="connsiteY4" fmla="*/ 6694723 h 6694723"/>
              <a:gd name="connsiteX5" fmla="*/ 1514018 w 4909499"/>
              <a:gd name="connsiteY5" fmla="*/ 6614693 h 6694723"/>
              <a:gd name="connsiteX6" fmla="*/ 257291 w 4909499"/>
              <a:gd name="connsiteY6" fmla="*/ 197545 h 6694723"/>
              <a:gd name="connsiteX0" fmla="*/ 258541 w 4900864"/>
              <a:gd name="connsiteY0" fmla="*/ 193633 h 6694723"/>
              <a:gd name="connsiteX1" fmla="*/ 4900865 w 4900864"/>
              <a:gd name="connsiteY1" fmla="*/ 0 h 6694723"/>
              <a:gd name="connsiteX2" fmla="*/ 4125312 w 4900864"/>
              <a:gd name="connsiteY2" fmla="*/ 3044961 h 6694723"/>
              <a:gd name="connsiteX3" fmla="*/ 1451919 w 4900864"/>
              <a:gd name="connsiteY3" fmla="*/ 6694723 h 6694723"/>
              <a:gd name="connsiteX4" fmla="*/ 1451900 w 4900864"/>
              <a:gd name="connsiteY4" fmla="*/ 6694723 h 6694723"/>
              <a:gd name="connsiteX5" fmla="*/ 1505383 w 4900864"/>
              <a:gd name="connsiteY5" fmla="*/ 6614693 h 6694723"/>
              <a:gd name="connsiteX6" fmla="*/ 258541 w 4900864"/>
              <a:gd name="connsiteY6" fmla="*/ 193633 h 6694723"/>
              <a:gd name="connsiteX0" fmla="*/ 258541 w 4887608"/>
              <a:gd name="connsiteY0" fmla="*/ 196549 h 6697639"/>
              <a:gd name="connsiteX1" fmla="*/ 4887607 w 4887608"/>
              <a:gd name="connsiteY1" fmla="*/ 0 h 6697639"/>
              <a:gd name="connsiteX2" fmla="*/ 4125312 w 4887608"/>
              <a:gd name="connsiteY2" fmla="*/ 3047877 h 6697639"/>
              <a:gd name="connsiteX3" fmla="*/ 1451919 w 4887608"/>
              <a:gd name="connsiteY3" fmla="*/ 6697639 h 6697639"/>
              <a:gd name="connsiteX4" fmla="*/ 1451900 w 4887608"/>
              <a:gd name="connsiteY4" fmla="*/ 6697639 h 6697639"/>
              <a:gd name="connsiteX5" fmla="*/ 1505383 w 4887608"/>
              <a:gd name="connsiteY5" fmla="*/ 6617609 h 6697639"/>
              <a:gd name="connsiteX6" fmla="*/ 258541 w 4887608"/>
              <a:gd name="connsiteY6" fmla="*/ 196549 h 6697639"/>
              <a:gd name="connsiteX0" fmla="*/ 258541 w 4909060"/>
              <a:gd name="connsiteY0" fmla="*/ 200957 h 6702047"/>
              <a:gd name="connsiteX1" fmla="*/ 4909060 w 4909060"/>
              <a:gd name="connsiteY1" fmla="*/ 0 h 6702047"/>
              <a:gd name="connsiteX2" fmla="*/ 4125312 w 4909060"/>
              <a:gd name="connsiteY2" fmla="*/ 3052285 h 6702047"/>
              <a:gd name="connsiteX3" fmla="*/ 1451919 w 4909060"/>
              <a:gd name="connsiteY3" fmla="*/ 6702047 h 6702047"/>
              <a:gd name="connsiteX4" fmla="*/ 1451900 w 4909060"/>
              <a:gd name="connsiteY4" fmla="*/ 6702047 h 6702047"/>
              <a:gd name="connsiteX5" fmla="*/ 1505383 w 4909060"/>
              <a:gd name="connsiteY5" fmla="*/ 6622017 h 6702047"/>
              <a:gd name="connsiteX6" fmla="*/ 258541 w 490906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246843 w 4650520"/>
              <a:gd name="connsiteY5" fmla="*/ 6622017 h 6702047"/>
              <a:gd name="connsiteX6" fmla="*/ 1 w 465052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 w 4650520"/>
              <a:gd name="connsiteY5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 w 4650520"/>
              <a:gd name="connsiteY4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1193379 w 4650520"/>
              <a:gd name="connsiteY2" fmla="*/ 6702047 h 6702047"/>
              <a:gd name="connsiteX3" fmla="*/ 1 w 4650520"/>
              <a:gd name="connsiteY3" fmla="*/ 200957 h 6702047"/>
              <a:gd name="connsiteX0" fmla="*/ 1 w 4650520"/>
              <a:gd name="connsiteY0" fmla="*/ 200957 h 5304727"/>
              <a:gd name="connsiteX1" fmla="*/ 4650520 w 4650520"/>
              <a:gd name="connsiteY1" fmla="*/ 0 h 5304727"/>
              <a:gd name="connsiteX2" fmla="*/ 2228545 w 4650520"/>
              <a:gd name="connsiteY2" fmla="*/ 5304727 h 5304727"/>
              <a:gd name="connsiteX3" fmla="*/ 1 w 4650520"/>
              <a:gd name="connsiteY3" fmla="*/ 200957 h 5304727"/>
              <a:gd name="connsiteX0" fmla="*/ 1 w 4650520"/>
              <a:gd name="connsiteY0" fmla="*/ 200957 h 3781097"/>
              <a:gd name="connsiteX1" fmla="*/ 4650520 w 4650520"/>
              <a:gd name="connsiteY1" fmla="*/ 0 h 3781097"/>
              <a:gd name="connsiteX2" fmla="*/ 1984492 w 4650520"/>
              <a:gd name="connsiteY2" fmla="*/ 3781097 h 3781097"/>
              <a:gd name="connsiteX3" fmla="*/ 1 w 4650520"/>
              <a:gd name="connsiteY3" fmla="*/ 200957 h 3781097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6 w 4650520"/>
              <a:gd name="connsiteY2" fmla="*/ 2554124 h 2554124"/>
              <a:gd name="connsiteX3" fmla="*/ 1 w 4650520"/>
              <a:gd name="connsiteY3" fmla="*/ 200957 h 2554124"/>
              <a:gd name="connsiteX0" fmla="*/ 1 w 4650520"/>
              <a:gd name="connsiteY0" fmla="*/ 200957 h 2543384"/>
              <a:gd name="connsiteX1" fmla="*/ 4650520 w 4650520"/>
              <a:gd name="connsiteY1" fmla="*/ 0 h 2543384"/>
              <a:gd name="connsiteX2" fmla="*/ 2956669 w 4650520"/>
              <a:gd name="connsiteY2" fmla="*/ 2543384 h 2543384"/>
              <a:gd name="connsiteX3" fmla="*/ 1 w 4650520"/>
              <a:gd name="connsiteY3" fmla="*/ 200957 h 2543384"/>
              <a:gd name="connsiteX0" fmla="*/ 1 w 4650520"/>
              <a:gd name="connsiteY0" fmla="*/ 200957 h 2543882"/>
              <a:gd name="connsiteX1" fmla="*/ 4650520 w 4650520"/>
              <a:gd name="connsiteY1" fmla="*/ 0 h 2543882"/>
              <a:gd name="connsiteX2" fmla="*/ 2945102 w 4650520"/>
              <a:gd name="connsiteY2" fmla="*/ 2543882 h 2543882"/>
              <a:gd name="connsiteX3" fmla="*/ 1 w 4650520"/>
              <a:gd name="connsiteY3" fmla="*/ 200957 h 2543882"/>
              <a:gd name="connsiteX0" fmla="*/ 1 w 4650520"/>
              <a:gd name="connsiteY0" fmla="*/ 200957 h 2546799"/>
              <a:gd name="connsiteX1" fmla="*/ 4650520 w 4650520"/>
              <a:gd name="connsiteY1" fmla="*/ 0 h 2546799"/>
              <a:gd name="connsiteX2" fmla="*/ 2958355 w 4650520"/>
              <a:gd name="connsiteY2" fmla="*/ 2546799 h 2546799"/>
              <a:gd name="connsiteX3" fmla="*/ 1 w 4650520"/>
              <a:gd name="connsiteY3" fmla="*/ 200957 h 2546799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5 w 4650520"/>
              <a:gd name="connsiteY2" fmla="*/ 2554124 h 2554124"/>
              <a:gd name="connsiteX3" fmla="*/ 1 w 4650520"/>
              <a:gd name="connsiteY3" fmla="*/ 200957 h 255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0520" h="2554124">
                <a:moveTo>
                  <a:pt x="1" y="200957"/>
                </a:moveTo>
                <a:lnTo>
                  <a:pt x="4650520" y="0"/>
                </a:lnTo>
                <a:lnTo>
                  <a:pt x="2950155" y="2554124"/>
                </a:lnTo>
                <a:lnTo>
                  <a:pt x="1" y="200957"/>
                </a:lnTo>
                <a:close/>
              </a:path>
            </a:pathLst>
          </a:custGeom>
          <a:gradFill flip="none" rotWithShape="1">
            <a:gsLst>
              <a:gs pos="88000">
                <a:schemeClr val="accent3"/>
              </a:gs>
              <a:gs pos="0">
                <a:schemeClr val="accent2"/>
              </a:gs>
            </a:gsLst>
            <a:lin ang="54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5" name="Espaço Reservado para Texto 2">
            <a:extLst>
              <a:ext uri="{FF2B5EF4-FFF2-40B4-BE49-F238E27FC236}">
                <a16:creationId xmlns:a16="http://schemas.microsoft.com/office/drawing/2014/main" id="{8BFD9854-AE57-1B88-27F2-C13911A6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1177336" flipH="1">
            <a:off x="2803544" y="-182089"/>
            <a:ext cx="2571487" cy="6204014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68650" h="6741811">
                <a:moveTo>
                  <a:pt x="2" y="348822"/>
                </a:moveTo>
                <a:lnTo>
                  <a:pt x="9468650" y="0"/>
                </a:lnTo>
                <a:lnTo>
                  <a:pt x="7192298" y="3092049"/>
                </a:lnTo>
                <a:lnTo>
                  <a:pt x="4518905" y="6741811"/>
                </a:lnTo>
                <a:lnTo>
                  <a:pt x="4518886" y="6741811"/>
                </a:lnTo>
                <a:lnTo>
                  <a:pt x="4572369" y="6661781"/>
                </a:lnTo>
                <a:cubicBezTo>
                  <a:pt x="5118158" y="5803086"/>
                  <a:pt x="5407156" y="5376695"/>
                  <a:pt x="4800815" y="4461803"/>
                </a:cubicBezTo>
                <a:cubicBezTo>
                  <a:pt x="3902849" y="3622205"/>
                  <a:pt x="4163490" y="3905950"/>
                  <a:pt x="3018298" y="2902772"/>
                </a:cubicBezTo>
                <a:cubicBezTo>
                  <a:pt x="2218163" y="2217275"/>
                  <a:pt x="1010856" y="1191105"/>
                  <a:pt x="2" y="34882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4">
                  <a:alpha val="60000"/>
                </a:schemeClr>
              </a:gs>
            </a:gsLst>
            <a:lin ang="108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49F27D-D358-BFD4-5EE8-8CBCAD51E6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A69DA9D-E762-52CD-FD6C-812821D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928E44B9-D388-2031-4684-0F21CFB1B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5100" y="649375"/>
            <a:ext cx="6384034" cy="754063"/>
          </a:xfrm>
          <a:prstGeom prst="rect">
            <a:avLst/>
          </a:prstGeom>
        </p:spPr>
        <p:txBody>
          <a:bodyPr anchor="ctr"/>
          <a:lstStyle>
            <a:lvl1pPr>
              <a:defRPr sz="43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UMA LINHA</a:t>
            </a:r>
          </a:p>
        </p:txBody>
      </p:sp>
      <p:sp>
        <p:nvSpPr>
          <p:cNvPr id="52" name="Espaço Reservado para Texto 50">
            <a:extLst>
              <a:ext uri="{FF2B5EF4-FFF2-40B4-BE49-F238E27FC236}">
                <a16:creationId xmlns:a16="http://schemas.microsoft.com/office/drawing/2014/main" id="{449D1D6F-81F6-BE17-F128-366B61FCB1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9300" y="1215905"/>
            <a:ext cx="4529834" cy="498595"/>
          </a:xfrm>
          <a:prstGeom prst="rect">
            <a:avLst/>
          </a:prstGeom>
        </p:spPr>
        <p:txBody>
          <a:bodyPr anchor="t"/>
          <a:lstStyle>
            <a:lvl1pPr>
              <a:defRPr sz="3200" b="0" i="1">
                <a:solidFill>
                  <a:schemeClr val="accent4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uma linha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263A4AB8-DB9E-769C-580A-85143F446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9670" y="1951646"/>
            <a:ext cx="6379463" cy="41642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580630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Long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63">
            <a:extLst>
              <a:ext uri="{FF2B5EF4-FFF2-40B4-BE49-F238E27FC236}">
                <a16:creationId xmlns:a16="http://schemas.microsoft.com/office/drawing/2014/main" id="{91453B53-CCF0-FDE3-B6AD-832C9792E3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3176" y="-3175"/>
            <a:ext cx="5022850" cy="6864350"/>
          </a:xfrm>
          <a:custGeom>
            <a:avLst/>
            <a:gdLst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50292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838700 w 5029200"/>
              <a:gd name="connsiteY2" fmla="*/ 6858000 h 6858000"/>
              <a:gd name="connsiteX3" fmla="*/ 0 w 5029200"/>
              <a:gd name="connsiteY3" fmla="*/ 6858000 h 6858000"/>
              <a:gd name="connsiteX4" fmla="*/ 0 w 5029200"/>
              <a:gd name="connsiteY4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05375 w 5029200"/>
              <a:gd name="connsiteY2" fmla="*/ 4483100 h 6858000"/>
              <a:gd name="connsiteX3" fmla="*/ 4838700 w 5029200"/>
              <a:gd name="connsiteY3" fmla="*/ 6858000 h 6858000"/>
              <a:gd name="connsiteX4" fmla="*/ 0 w 5029200"/>
              <a:gd name="connsiteY4" fmla="*/ 6858000 h 6858000"/>
              <a:gd name="connsiteX5" fmla="*/ 0 w 5029200"/>
              <a:gd name="connsiteY5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946650 w 5029200"/>
              <a:gd name="connsiteY2" fmla="*/ 2749550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4429125 w 5029200"/>
              <a:gd name="connsiteY2" fmla="*/ 2765425 h 6858000"/>
              <a:gd name="connsiteX3" fmla="*/ 4905375 w 5029200"/>
              <a:gd name="connsiteY3" fmla="*/ 4483100 h 6858000"/>
              <a:gd name="connsiteX4" fmla="*/ 4838700 w 5029200"/>
              <a:gd name="connsiteY4" fmla="*/ 6858000 h 6858000"/>
              <a:gd name="connsiteX5" fmla="*/ 0 w 5029200"/>
              <a:gd name="connsiteY5" fmla="*/ 6858000 h 6858000"/>
              <a:gd name="connsiteX6" fmla="*/ 0 w 5029200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905375 w 5019675"/>
              <a:gd name="connsiteY3" fmla="*/ 44831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838700 w 5019675"/>
              <a:gd name="connsiteY4" fmla="*/ 6858000 h 6858000"/>
              <a:gd name="connsiteX5" fmla="*/ 0 w 5019675"/>
              <a:gd name="connsiteY5" fmla="*/ 6858000 h 6858000"/>
              <a:gd name="connsiteX6" fmla="*/ 0 w 5019675"/>
              <a:gd name="connsiteY6" fmla="*/ 0 h 6858000"/>
              <a:gd name="connsiteX0" fmla="*/ 0 w 5131548"/>
              <a:gd name="connsiteY0" fmla="*/ 0 h 6858000"/>
              <a:gd name="connsiteX1" fmla="*/ 5019675 w 5131548"/>
              <a:gd name="connsiteY1" fmla="*/ 0 h 6858000"/>
              <a:gd name="connsiteX2" fmla="*/ 4429125 w 5131548"/>
              <a:gd name="connsiteY2" fmla="*/ 2765425 h 6858000"/>
              <a:gd name="connsiteX3" fmla="*/ 4175125 w 5131548"/>
              <a:gd name="connsiteY3" fmla="*/ 4406900 h 6858000"/>
              <a:gd name="connsiteX4" fmla="*/ 4546601 w 5131548"/>
              <a:gd name="connsiteY4" fmla="*/ 5870575 h 6858000"/>
              <a:gd name="connsiteX5" fmla="*/ 4838700 w 5131548"/>
              <a:gd name="connsiteY5" fmla="*/ 6858000 h 6858000"/>
              <a:gd name="connsiteX6" fmla="*/ 0 w 5131548"/>
              <a:gd name="connsiteY6" fmla="*/ 6858000 h 6858000"/>
              <a:gd name="connsiteX7" fmla="*/ 0 w 5131548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46601 w 5019675"/>
              <a:gd name="connsiteY4" fmla="*/ 58705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02151 w 5019675"/>
              <a:gd name="connsiteY4" fmla="*/ 595947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59301 w 5019675"/>
              <a:gd name="connsiteY4" fmla="*/ 6083300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29125 w 5019675"/>
              <a:gd name="connsiteY2" fmla="*/ 276542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19600 w 5019675"/>
              <a:gd name="connsiteY2" fmla="*/ 27717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38650 w 5019675"/>
              <a:gd name="connsiteY2" fmla="*/ 2679700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1825 w 5019675"/>
              <a:gd name="connsiteY2" fmla="*/ 26828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0 h 6858000"/>
              <a:gd name="connsiteX1" fmla="*/ 5019675 w 5019675"/>
              <a:gd name="connsiteY1" fmla="*/ 0 h 6858000"/>
              <a:gd name="connsiteX2" fmla="*/ 4445000 w 5019675"/>
              <a:gd name="connsiteY2" fmla="*/ 2695575 h 6858000"/>
              <a:gd name="connsiteX3" fmla="*/ 4175125 w 5019675"/>
              <a:gd name="connsiteY3" fmla="*/ 4406900 h 6858000"/>
              <a:gd name="connsiteX4" fmla="*/ 4562476 w 5019675"/>
              <a:gd name="connsiteY4" fmla="*/ 6092825 h 6858000"/>
              <a:gd name="connsiteX5" fmla="*/ 4838700 w 5019675"/>
              <a:gd name="connsiteY5" fmla="*/ 6858000 h 6858000"/>
              <a:gd name="connsiteX6" fmla="*/ 0 w 5019675"/>
              <a:gd name="connsiteY6" fmla="*/ 6858000 h 6858000"/>
              <a:gd name="connsiteX7" fmla="*/ 0 w 5019675"/>
              <a:gd name="connsiteY7" fmla="*/ 0 h 6858000"/>
              <a:gd name="connsiteX0" fmla="*/ 0 w 5019675"/>
              <a:gd name="connsiteY0" fmla="*/ 3175 h 6861175"/>
              <a:gd name="connsiteX1" fmla="*/ 5019675 w 5019675"/>
              <a:gd name="connsiteY1" fmla="*/ 0 h 6861175"/>
              <a:gd name="connsiteX2" fmla="*/ 4445000 w 5019675"/>
              <a:gd name="connsiteY2" fmla="*/ 2698750 h 6861175"/>
              <a:gd name="connsiteX3" fmla="*/ 4175125 w 5019675"/>
              <a:gd name="connsiteY3" fmla="*/ 4410075 h 6861175"/>
              <a:gd name="connsiteX4" fmla="*/ 4562476 w 5019675"/>
              <a:gd name="connsiteY4" fmla="*/ 6096000 h 6861175"/>
              <a:gd name="connsiteX5" fmla="*/ 4838700 w 5019675"/>
              <a:gd name="connsiteY5" fmla="*/ 6861175 h 6861175"/>
              <a:gd name="connsiteX6" fmla="*/ 0 w 5019675"/>
              <a:gd name="connsiteY6" fmla="*/ 6861175 h 6861175"/>
              <a:gd name="connsiteX7" fmla="*/ 0 w 5019675"/>
              <a:gd name="connsiteY7" fmla="*/ 3175 h 6861175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1175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  <a:gd name="connsiteX0" fmla="*/ 3175 w 5022850"/>
              <a:gd name="connsiteY0" fmla="*/ 3175 h 6864350"/>
              <a:gd name="connsiteX1" fmla="*/ 5022850 w 5022850"/>
              <a:gd name="connsiteY1" fmla="*/ 0 h 6864350"/>
              <a:gd name="connsiteX2" fmla="*/ 4448175 w 5022850"/>
              <a:gd name="connsiteY2" fmla="*/ 2698750 h 6864350"/>
              <a:gd name="connsiteX3" fmla="*/ 4178300 w 5022850"/>
              <a:gd name="connsiteY3" fmla="*/ 4410075 h 6864350"/>
              <a:gd name="connsiteX4" fmla="*/ 4565651 w 5022850"/>
              <a:gd name="connsiteY4" fmla="*/ 6096000 h 6864350"/>
              <a:gd name="connsiteX5" fmla="*/ 4841875 w 5022850"/>
              <a:gd name="connsiteY5" fmla="*/ 6864350 h 6864350"/>
              <a:gd name="connsiteX6" fmla="*/ 0 w 5022850"/>
              <a:gd name="connsiteY6" fmla="*/ 6864350 h 6864350"/>
              <a:gd name="connsiteX7" fmla="*/ 3175 w 5022850"/>
              <a:gd name="connsiteY7" fmla="*/ 3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2850" h="6864350">
                <a:moveTo>
                  <a:pt x="3175" y="3175"/>
                </a:moveTo>
                <a:lnTo>
                  <a:pt x="5022850" y="0"/>
                </a:lnTo>
                <a:cubicBezTo>
                  <a:pt x="4826000" y="909108"/>
                  <a:pt x="4632325" y="1818217"/>
                  <a:pt x="4448175" y="2698750"/>
                </a:cubicBezTo>
                <a:cubicBezTo>
                  <a:pt x="4296833" y="3487208"/>
                  <a:pt x="4164542" y="3789892"/>
                  <a:pt x="4178300" y="4410075"/>
                </a:cubicBezTo>
                <a:cubicBezTo>
                  <a:pt x="4204229" y="4937125"/>
                  <a:pt x="4258205" y="5176308"/>
                  <a:pt x="4565651" y="6096000"/>
                </a:cubicBezTo>
                <a:cubicBezTo>
                  <a:pt x="4657197" y="6358467"/>
                  <a:pt x="4640792" y="6312429"/>
                  <a:pt x="4841875" y="6864350"/>
                </a:cubicBezTo>
                <a:lnTo>
                  <a:pt x="0" y="6864350"/>
                </a:lnTo>
                <a:cubicBezTo>
                  <a:pt x="1058" y="4577292"/>
                  <a:pt x="2117" y="2290233"/>
                  <a:pt x="3175" y="31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tIns="827999" bIns="0" anchor="ctr"/>
          <a:lstStyle>
            <a:lvl1pPr algn="ctr"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pt-BR" dirty="0"/>
              <a:t>Arraste sua imagem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AD820A2F-52AD-F6C2-C0EB-7AB3814CF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0302715" flipH="1">
            <a:off x="3412906" y="4616172"/>
            <a:ext cx="1262984" cy="2350380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3018294 w 9468646"/>
              <a:gd name="connsiteY6" fmla="*/ 2902772 h 6741811"/>
              <a:gd name="connsiteX7" fmla="*/ -2 w 9468646"/>
              <a:gd name="connsiteY7" fmla="*/ 348822 h 6741811"/>
              <a:gd name="connsiteX0" fmla="*/ 95966 w 9564614"/>
              <a:gd name="connsiteY0" fmla="*/ 348822 h 6741811"/>
              <a:gd name="connsiteX1" fmla="*/ 9564614 w 9564614"/>
              <a:gd name="connsiteY1" fmla="*/ 0 h 6741811"/>
              <a:gd name="connsiteX2" fmla="*/ 7288262 w 9564614"/>
              <a:gd name="connsiteY2" fmla="*/ 3092049 h 6741811"/>
              <a:gd name="connsiteX3" fmla="*/ 4614869 w 9564614"/>
              <a:gd name="connsiteY3" fmla="*/ 6741811 h 6741811"/>
              <a:gd name="connsiteX4" fmla="*/ 4614850 w 9564614"/>
              <a:gd name="connsiteY4" fmla="*/ 6741811 h 6741811"/>
              <a:gd name="connsiteX5" fmla="*/ 4668333 w 9564614"/>
              <a:gd name="connsiteY5" fmla="*/ 6661781 h 6741811"/>
              <a:gd name="connsiteX6" fmla="*/ 95966 w 9564614"/>
              <a:gd name="connsiteY6" fmla="*/ 348822 h 6741811"/>
              <a:gd name="connsiteX0" fmla="*/ 95966 w 8063814"/>
              <a:gd name="connsiteY0" fmla="*/ 301734 h 6694723"/>
              <a:gd name="connsiteX1" fmla="*/ 8063815 w 8063814"/>
              <a:gd name="connsiteY1" fmla="*/ 0 h 6694723"/>
              <a:gd name="connsiteX2" fmla="*/ 7288262 w 8063814"/>
              <a:gd name="connsiteY2" fmla="*/ 3044961 h 6694723"/>
              <a:gd name="connsiteX3" fmla="*/ 4614869 w 8063814"/>
              <a:gd name="connsiteY3" fmla="*/ 6694723 h 6694723"/>
              <a:gd name="connsiteX4" fmla="*/ 4614850 w 8063814"/>
              <a:gd name="connsiteY4" fmla="*/ 6694723 h 6694723"/>
              <a:gd name="connsiteX5" fmla="*/ 4668333 w 8063814"/>
              <a:gd name="connsiteY5" fmla="*/ 6614693 h 6694723"/>
              <a:gd name="connsiteX6" fmla="*/ 95966 w 8063814"/>
              <a:gd name="connsiteY6" fmla="*/ 301734 h 6694723"/>
              <a:gd name="connsiteX0" fmla="*/ 257291 w 4909499"/>
              <a:gd name="connsiteY0" fmla="*/ 197545 h 6694723"/>
              <a:gd name="connsiteX1" fmla="*/ 4909500 w 4909499"/>
              <a:gd name="connsiteY1" fmla="*/ 0 h 6694723"/>
              <a:gd name="connsiteX2" fmla="*/ 4133947 w 4909499"/>
              <a:gd name="connsiteY2" fmla="*/ 3044961 h 6694723"/>
              <a:gd name="connsiteX3" fmla="*/ 1460554 w 4909499"/>
              <a:gd name="connsiteY3" fmla="*/ 6694723 h 6694723"/>
              <a:gd name="connsiteX4" fmla="*/ 1460535 w 4909499"/>
              <a:gd name="connsiteY4" fmla="*/ 6694723 h 6694723"/>
              <a:gd name="connsiteX5" fmla="*/ 1514018 w 4909499"/>
              <a:gd name="connsiteY5" fmla="*/ 6614693 h 6694723"/>
              <a:gd name="connsiteX6" fmla="*/ 257291 w 4909499"/>
              <a:gd name="connsiteY6" fmla="*/ 197545 h 6694723"/>
              <a:gd name="connsiteX0" fmla="*/ 258541 w 4900864"/>
              <a:gd name="connsiteY0" fmla="*/ 193633 h 6694723"/>
              <a:gd name="connsiteX1" fmla="*/ 4900865 w 4900864"/>
              <a:gd name="connsiteY1" fmla="*/ 0 h 6694723"/>
              <a:gd name="connsiteX2" fmla="*/ 4125312 w 4900864"/>
              <a:gd name="connsiteY2" fmla="*/ 3044961 h 6694723"/>
              <a:gd name="connsiteX3" fmla="*/ 1451919 w 4900864"/>
              <a:gd name="connsiteY3" fmla="*/ 6694723 h 6694723"/>
              <a:gd name="connsiteX4" fmla="*/ 1451900 w 4900864"/>
              <a:gd name="connsiteY4" fmla="*/ 6694723 h 6694723"/>
              <a:gd name="connsiteX5" fmla="*/ 1505383 w 4900864"/>
              <a:gd name="connsiteY5" fmla="*/ 6614693 h 6694723"/>
              <a:gd name="connsiteX6" fmla="*/ 258541 w 4900864"/>
              <a:gd name="connsiteY6" fmla="*/ 193633 h 6694723"/>
              <a:gd name="connsiteX0" fmla="*/ 258541 w 4887608"/>
              <a:gd name="connsiteY0" fmla="*/ 196549 h 6697639"/>
              <a:gd name="connsiteX1" fmla="*/ 4887607 w 4887608"/>
              <a:gd name="connsiteY1" fmla="*/ 0 h 6697639"/>
              <a:gd name="connsiteX2" fmla="*/ 4125312 w 4887608"/>
              <a:gd name="connsiteY2" fmla="*/ 3047877 h 6697639"/>
              <a:gd name="connsiteX3" fmla="*/ 1451919 w 4887608"/>
              <a:gd name="connsiteY3" fmla="*/ 6697639 h 6697639"/>
              <a:gd name="connsiteX4" fmla="*/ 1451900 w 4887608"/>
              <a:gd name="connsiteY4" fmla="*/ 6697639 h 6697639"/>
              <a:gd name="connsiteX5" fmla="*/ 1505383 w 4887608"/>
              <a:gd name="connsiteY5" fmla="*/ 6617609 h 6697639"/>
              <a:gd name="connsiteX6" fmla="*/ 258541 w 4887608"/>
              <a:gd name="connsiteY6" fmla="*/ 196549 h 6697639"/>
              <a:gd name="connsiteX0" fmla="*/ 258541 w 4909060"/>
              <a:gd name="connsiteY0" fmla="*/ 200957 h 6702047"/>
              <a:gd name="connsiteX1" fmla="*/ 4909060 w 4909060"/>
              <a:gd name="connsiteY1" fmla="*/ 0 h 6702047"/>
              <a:gd name="connsiteX2" fmla="*/ 4125312 w 4909060"/>
              <a:gd name="connsiteY2" fmla="*/ 3052285 h 6702047"/>
              <a:gd name="connsiteX3" fmla="*/ 1451919 w 4909060"/>
              <a:gd name="connsiteY3" fmla="*/ 6702047 h 6702047"/>
              <a:gd name="connsiteX4" fmla="*/ 1451900 w 4909060"/>
              <a:gd name="connsiteY4" fmla="*/ 6702047 h 6702047"/>
              <a:gd name="connsiteX5" fmla="*/ 1505383 w 4909060"/>
              <a:gd name="connsiteY5" fmla="*/ 6622017 h 6702047"/>
              <a:gd name="connsiteX6" fmla="*/ 258541 w 490906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246843 w 4650520"/>
              <a:gd name="connsiteY5" fmla="*/ 6622017 h 6702047"/>
              <a:gd name="connsiteX6" fmla="*/ 1 w 4650520"/>
              <a:gd name="connsiteY6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193360 w 4650520"/>
              <a:gd name="connsiteY4" fmla="*/ 6702047 h 6702047"/>
              <a:gd name="connsiteX5" fmla="*/ 1 w 4650520"/>
              <a:gd name="connsiteY5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3866772 w 4650520"/>
              <a:gd name="connsiteY2" fmla="*/ 3052285 h 6702047"/>
              <a:gd name="connsiteX3" fmla="*/ 1193379 w 4650520"/>
              <a:gd name="connsiteY3" fmla="*/ 6702047 h 6702047"/>
              <a:gd name="connsiteX4" fmla="*/ 1 w 4650520"/>
              <a:gd name="connsiteY4" fmla="*/ 200957 h 6702047"/>
              <a:gd name="connsiteX0" fmla="*/ 1 w 4650520"/>
              <a:gd name="connsiteY0" fmla="*/ 200957 h 6702047"/>
              <a:gd name="connsiteX1" fmla="*/ 4650520 w 4650520"/>
              <a:gd name="connsiteY1" fmla="*/ 0 h 6702047"/>
              <a:gd name="connsiteX2" fmla="*/ 1193379 w 4650520"/>
              <a:gd name="connsiteY2" fmla="*/ 6702047 h 6702047"/>
              <a:gd name="connsiteX3" fmla="*/ 1 w 4650520"/>
              <a:gd name="connsiteY3" fmla="*/ 200957 h 6702047"/>
              <a:gd name="connsiteX0" fmla="*/ 1 w 4650520"/>
              <a:gd name="connsiteY0" fmla="*/ 200957 h 5304727"/>
              <a:gd name="connsiteX1" fmla="*/ 4650520 w 4650520"/>
              <a:gd name="connsiteY1" fmla="*/ 0 h 5304727"/>
              <a:gd name="connsiteX2" fmla="*/ 2228545 w 4650520"/>
              <a:gd name="connsiteY2" fmla="*/ 5304727 h 5304727"/>
              <a:gd name="connsiteX3" fmla="*/ 1 w 4650520"/>
              <a:gd name="connsiteY3" fmla="*/ 200957 h 5304727"/>
              <a:gd name="connsiteX0" fmla="*/ 1 w 4650520"/>
              <a:gd name="connsiteY0" fmla="*/ 200957 h 3781097"/>
              <a:gd name="connsiteX1" fmla="*/ 4650520 w 4650520"/>
              <a:gd name="connsiteY1" fmla="*/ 0 h 3781097"/>
              <a:gd name="connsiteX2" fmla="*/ 1984492 w 4650520"/>
              <a:gd name="connsiteY2" fmla="*/ 3781097 h 3781097"/>
              <a:gd name="connsiteX3" fmla="*/ 1 w 4650520"/>
              <a:gd name="connsiteY3" fmla="*/ 200957 h 3781097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6 w 4650520"/>
              <a:gd name="connsiteY2" fmla="*/ 2554124 h 2554124"/>
              <a:gd name="connsiteX3" fmla="*/ 1 w 4650520"/>
              <a:gd name="connsiteY3" fmla="*/ 200957 h 2554124"/>
              <a:gd name="connsiteX0" fmla="*/ 1 w 4650520"/>
              <a:gd name="connsiteY0" fmla="*/ 200957 h 2543384"/>
              <a:gd name="connsiteX1" fmla="*/ 4650520 w 4650520"/>
              <a:gd name="connsiteY1" fmla="*/ 0 h 2543384"/>
              <a:gd name="connsiteX2" fmla="*/ 2956669 w 4650520"/>
              <a:gd name="connsiteY2" fmla="*/ 2543384 h 2543384"/>
              <a:gd name="connsiteX3" fmla="*/ 1 w 4650520"/>
              <a:gd name="connsiteY3" fmla="*/ 200957 h 2543384"/>
              <a:gd name="connsiteX0" fmla="*/ 1 w 4650520"/>
              <a:gd name="connsiteY0" fmla="*/ 200957 h 2543882"/>
              <a:gd name="connsiteX1" fmla="*/ 4650520 w 4650520"/>
              <a:gd name="connsiteY1" fmla="*/ 0 h 2543882"/>
              <a:gd name="connsiteX2" fmla="*/ 2945102 w 4650520"/>
              <a:gd name="connsiteY2" fmla="*/ 2543882 h 2543882"/>
              <a:gd name="connsiteX3" fmla="*/ 1 w 4650520"/>
              <a:gd name="connsiteY3" fmla="*/ 200957 h 2543882"/>
              <a:gd name="connsiteX0" fmla="*/ 1 w 4650520"/>
              <a:gd name="connsiteY0" fmla="*/ 200957 h 2546799"/>
              <a:gd name="connsiteX1" fmla="*/ 4650520 w 4650520"/>
              <a:gd name="connsiteY1" fmla="*/ 0 h 2546799"/>
              <a:gd name="connsiteX2" fmla="*/ 2958355 w 4650520"/>
              <a:gd name="connsiteY2" fmla="*/ 2546799 h 2546799"/>
              <a:gd name="connsiteX3" fmla="*/ 1 w 4650520"/>
              <a:gd name="connsiteY3" fmla="*/ 200957 h 2546799"/>
              <a:gd name="connsiteX0" fmla="*/ 1 w 4650520"/>
              <a:gd name="connsiteY0" fmla="*/ 200957 h 2554124"/>
              <a:gd name="connsiteX1" fmla="*/ 4650520 w 4650520"/>
              <a:gd name="connsiteY1" fmla="*/ 0 h 2554124"/>
              <a:gd name="connsiteX2" fmla="*/ 2950155 w 4650520"/>
              <a:gd name="connsiteY2" fmla="*/ 2554124 h 2554124"/>
              <a:gd name="connsiteX3" fmla="*/ 1 w 4650520"/>
              <a:gd name="connsiteY3" fmla="*/ 200957 h 255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0520" h="2554124">
                <a:moveTo>
                  <a:pt x="1" y="200957"/>
                </a:moveTo>
                <a:lnTo>
                  <a:pt x="4650520" y="0"/>
                </a:lnTo>
                <a:lnTo>
                  <a:pt x="2950155" y="2554124"/>
                </a:lnTo>
                <a:lnTo>
                  <a:pt x="1" y="200957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/>
              </a:gs>
              <a:gs pos="0">
                <a:schemeClr val="accent6"/>
              </a:gs>
            </a:gsLst>
            <a:lin ang="54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5" name="Espaço Reservado para Texto 2">
            <a:extLst>
              <a:ext uri="{FF2B5EF4-FFF2-40B4-BE49-F238E27FC236}">
                <a16:creationId xmlns:a16="http://schemas.microsoft.com/office/drawing/2014/main" id="{8BFD9854-AE57-1B88-27F2-C13911A6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1177336" flipH="1">
            <a:off x="2803544" y="-182089"/>
            <a:ext cx="2571487" cy="6204014"/>
          </a:xfrm>
          <a:custGeom>
            <a:avLst/>
            <a:gdLst>
              <a:gd name="connsiteX0" fmla="*/ 0 w 5727938"/>
              <a:gd name="connsiteY0" fmla="*/ 0 h 6908800"/>
              <a:gd name="connsiteX1" fmla="*/ 5727938 w 5727938"/>
              <a:gd name="connsiteY1" fmla="*/ 0 h 6908800"/>
              <a:gd name="connsiteX2" fmla="*/ 5727938 w 5727938"/>
              <a:gd name="connsiteY2" fmla="*/ 3259038 h 6908800"/>
              <a:gd name="connsiteX3" fmla="*/ 3149621 w 5727938"/>
              <a:gd name="connsiteY3" fmla="*/ 6908800 h 6908800"/>
              <a:gd name="connsiteX4" fmla="*/ 3149602 w 5727938"/>
              <a:gd name="connsiteY4" fmla="*/ 6908800 h 6908800"/>
              <a:gd name="connsiteX5" fmla="*/ 3203085 w 5727938"/>
              <a:gd name="connsiteY5" fmla="*/ 6828770 h 6908800"/>
              <a:gd name="connsiteX6" fmla="*/ 3086548 w 5727938"/>
              <a:gd name="connsiteY6" fmla="*/ 4387082 h 6908800"/>
              <a:gd name="connsiteX7" fmla="*/ 1869104 w 5727938"/>
              <a:gd name="connsiteY7" fmla="*/ 2659169 h 6908800"/>
              <a:gd name="connsiteX0" fmla="*/ 0 w 8186780"/>
              <a:gd name="connsiteY0" fmla="*/ 0 h 6908800"/>
              <a:gd name="connsiteX1" fmla="*/ 8186780 w 8186780"/>
              <a:gd name="connsiteY1" fmla="*/ 0 h 6908800"/>
              <a:gd name="connsiteX2" fmla="*/ 5727938 w 8186780"/>
              <a:gd name="connsiteY2" fmla="*/ 3259038 h 6908800"/>
              <a:gd name="connsiteX3" fmla="*/ 3149621 w 8186780"/>
              <a:gd name="connsiteY3" fmla="*/ 6908800 h 6908800"/>
              <a:gd name="connsiteX4" fmla="*/ 3149602 w 8186780"/>
              <a:gd name="connsiteY4" fmla="*/ 6908800 h 6908800"/>
              <a:gd name="connsiteX5" fmla="*/ 3203085 w 8186780"/>
              <a:gd name="connsiteY5" fmla="*/ 6828770 h 6908800"/>
              <a:gd name="connsiteX6" fmla="*/ 3086548 w 8186780"/>
              <a:gd name="connsiteY6" fmla="*/ 4387082 h 6908800"/>
              <a:gd name="connsiteX7" fmla="*/ 1869104 w 8186780"/>
              <a:gd name="connsiteY7" fmla="*/ 2659169 h 6908800"/>
              <a:gd name="connsiteX8" fmla="*/ 0 w 8186780"/>
              <a:gd name="connsiteY8" fmla="*/ 0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533609 w 8633841"/>
              <a:gd name="connsiteY6" fmla="*/ 4387082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831652 w 8633841"/>
              <a:gd name="connsiteY6" fmla="*/ 4332178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4204204 w 8633841"/>
              <a:gd name="connsiteY6" fmla="*/ 4288254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633841"/>
              <a:gd name="connsiteY0" fmla="*/ 10981 h 6908800"/>
              <a:gd name="connsiteX1" fmla="*/ 8633841 w 8633841"/>
              <a:gd name="connsiteY1" fmla="*/ 0 h 6908800"/>
              <a:gd name="connsiteX2" fmla="*/ 6174999 w 8633841"/>
              <a:gd name="connsiteY2" fmla="*/ 3259038 h 6908800"/>
              <a:gd name="connsiteX3" fmla="*/ 3596682 w 8633841"/>
              <a:gd name="connsiteY3" fmla="*/ 6908800 h 6908800"/>
              <a:gd name="connsiteX4" fmla="*/ 3596663 w 8633841"/>
              <a:gd name="connsiteY4" fmla="*/ 6908800 h 6908800"/>
              <a:gd name="connsiteX5" fmla="*/ 3650146 w 8633841"/>
              <a:gd name="connsiteY5" fmla="*/ 6828770 h 6908800"/>
              <a:gd name="connsiteX6" fmla="*/ 3719886 w 8633841"/>
              <a:gd name="connsiteY6" fmla="*/ 4310216 h 6908800"/>
              <a:gd name="connsiteX7" fmla="*/ 2316165 w 8633841"/>
              <a:gd name="connsiteY7" fmla="*/ 2659169 h 6908800"/>
              <a:gd name="connsiteX8" fmla="*/ 0 w 8633841"/>
              <a:gd name="connsiteY8" fmla="*/ 10981 h 6908800"/>
              <a:gd name="connsiteX0" fmla="*/ 0 w 8405653"/>
              <a:gd name="connsiteY0" fmla="*/ 167918 h 6908800"/>
              <a:gd name="connsiteX1" fmla="*/ 8405653 w 8405653"/>
              <a:gd name="connsiteY1" fmla="*/ 0 h 6908800"/>
              <a:gd name="connsiteX2" fmla="*/ 5946811 w 8405653"/>
              <a:gd name="connsiteY2" fmla="*/ 3259038 h 6908800"/>
              <a:gd name="connsiteX3" fmla="*/ 3368494 w 8405653"/>
              <a:gd name="connsiteY3" fmla="*/ 6908800 h 6908800"/>
              <a:gd name="connsiteX4" fmla="*/ 3368475 w 8405653"/>
              <a:gd name="connsiteY4" fmla="*/ 6908800 h 6908800"/>
              <a:gd name="connsiteX5" fmla="*/ 3421958 w 8405653"/>
              <a:gd name="connsiteY5" fmla="*/ 6828770 h 6908800"/>
              <a:gd name="connsiteX6" fmla="*/ 3491698 w 8405653"/>
              <a:gd name="connsiteY6" fmla="*/ 4310216 h 6908800"/>
              <a:gd name="connsiteX7" fmla="*/ 2087977 w 8405653"/>
              <a:gd name="connsiteY7" fmla="*/ 2659169 h 6908800"/>
              <a:gd name="connsiteX8" fmla="*/ 0 w 8405653"/>
              <a:gd name="connsiteY8" fmla="*/ 167918 h 6908800"/>
              <a:gd name="connsiteX0" fmla="*/ 0 w 8614827"/>
              <a:gd name="connsiteY0" fmla="*/ 16586 h 6908800"/>
              <a:gd name="connsiteX1" fmla="*/ 8614827 w 8614827"/>
              <a:gd name="connsiteY1" fmla="*/ 0 h 6908800"/>
              <a:gd name="connsiteX2" fmla="*/ 6155985 w 8614827"/>
              <a:gd name="connsiteY2" fmla="*/ 3259038 h 6908800"/>
              <a:gd name="connsiteX3" fmla="*/ 3577668 w 8614827"/>
              <a:gd name="connsiteY3" fmla="*/ 6908800 h 6908800"/>
              <a:gd name="connsiteX4" fmla="*/ 3577649 w 8614827"/>
              <a:gd name="connsiteY4" fmla="*/ 6908800 h 6908800"/>
              <a:gd name="connsiteX5" fmla="*/ 3631132 w 8614827"/>
              <a:gd name="connsiteY5" fmla="*/ 6828770 h 6908800"/>
              <a:gd name="connsiteX6" fmla="*/ 3700872 w 8614827"/>
              <a:gd name="connsiteY6" fmla="*/ 4310216 h 6908800"/>
              <a:gd name="connsiteX7" fmla="*/ 2297151 w 8614827"/>
              <a:gd name="connsiteY7" fmla="*/ 2659169 h 6908800"/>
              <a:gd name="connsiteX8" fmla="*/ 0 w 8614827"/>
              <a:gd name="connsiteY8" fmla="*/ 16586 h 6908800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213030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27260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43487 w 8671872"/>
              <a:gd name="connsiteY6" fmla="*/ 4363691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757917 w 8671872"/>
              <a:gd name="connsiteY6" fmla="*/ 4369297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671872"/>
              <a:gd name="connsiteY0" fmla="*/ 0 h 6925844"/>
              <a:gd name="connsiteX1" fmla="*/ 8671872 w 8671872"/>
              <a:gd name="connsiteY1" fmla="*/ 17044 h 6925844"/>
              <a:gd name="connsiteX2" fmla="*/ 6308106 w 8671872"/>
              <a:gd name="connsiteY2" fmla="*/ 3276082 h 6925844"/>
              <a:gd name="connsiteX3" fmla="*/ 3634713 w 8671872"/>
              <a:gd name="connsiteY3" fmla="*/ 6925844 h 6925844"/>
              <a:gd name="connsiteX4" fmla="*/ 3634694 w 8671872"/>
              <a:gd name="connsiteY4" fmla="*/ 6925844 h 6925844"/>
              <a:gd name="connsiteX5" fmla="*/ 3688177 w 8671872"/>
              <a:gd name="connsiteY5" fmla="*/ 6845814 h 6925844"/>
              <a:gd name="connsiteX6" fmla="*/ 3814962 w 8671872"/>
              <a:gd name="connsiteY6" fmla="*/ 4374902 h 6925844"/>
              <a:gd name="connsiteX7" fmla="*/ 2354196 w 8671872"/>
              <a:gd name="connsiteY7" fmla="*/ 2676213 h 6925844"/>
              <a:gd name="connsiteX8" fmla="*/ 0 w 8671872"/>
              <a:gd name="connsiteY8" fmla="*/ 0 h 6925844"/>
              <a:gd name="connsiteX0" fmla="*/ 0 w 8709903"/>
              <a:gd name="connsiteY0" fmla="*/ 0 h 6925844"/>
              <a:gd name="connsiteX1" fmla="*/ 8709903 w 8709903"/>
              <a:gd name="connsiteY1" fmla="*/ 17044 h 6925844"/>
              <a:gd name="connsiteX2" fmla="*/ 6308106 w 8709903"/>
              <a:gd name="connsiteY2" fmla="*/ 3276082 h 6925844"/>
              <a:gd name="connsiteX3" fmla="*/ 3634713 w 8709903"/>
              <a:gd name="connsiteY3" fmla="*/ 6925844 h 6925844"/>
              <a:gd name="connsiteX4" fmla="*/ 3634694 w 8709903"/>
              <a:gd name="connsiteY4" fmla="*/ 6925844 h 6925844"/>
              <a:gd name="connsiteX5" fmla="*/ 3688177 w 8709903"/>
              <a:gd name="connsiteY5" fmla="*/ 6845814 h 6925844"/>
              <a:gd name="connsiteX6" fmla="*/ 3814962 w 8709903"/>
              <a:gd name="connsiteY6" fmla="*/ 4374902 h 6925844"/>
              <a:gd name="connsiteX7" fmla="*/ 2354196 w 8709903"/>
              <a:gd name="connsiteY7" fmla="*/ 2676213 h 6925844"/>
              <a:gd name="connsiteX8" fmla="*/ 0 w 8709903"/>
              <a:gd name="connsiteY8" fmla="*/ 0 h 6925844"/>
              <a:gd name="connsiteX0" fmla="*/ 0 w 8728917"/>
              <a:gd name="connsiteY0" fmla="*/ 5488 h 6931332"/>
              <a:gd name="connsiteX1" fmla="*/ 8728917 w 8728917"/>
              <a:gd name="connsiteY1" fmla="*/ 0 h 6931332"/>
              <a:gd name="connsiteX2" fmla="*/ 6308106 w 8728917"/>
              <a:gd name="connsiteY2" fmla="*/ 3281570 h 6931332"/>
              <a:gd name="connsiteX3" fmla="*/ 3634713 w 8728917"/>
              <a:gd name="connsiteY3" fmla="*/ 6931332 h 6931332"/>
              <a:gd name="connsiteX4" fmla="*/ 3634694 w 8728917"/>
              <a:gd name="connsiteY4" fmla="*/ 6931332 h 6931332"/>
              <a:gd name="connsiteX5" fmla="*/ 3688177 w 8728917"/>
              <a:gd name="connsiteY5" fmla="*/ 6851302 h 6931332"/>
              <a:gd name="connsiteX6" fmla="*/ 3814962 w 8728917"/>
              <a:gd name="connsiteY6" fmla="*/ 4380390 h 6931332"/>
              <a:gd name="connsiteX7" fmla="*/ 2354196 w 8728917"/>
              <a:gd name="connsiteY7" fmla="*/ 2681701 h 6931332"/>
              <a:gd name="connsiteX8" fmla="*/ 0 w 8728917"/>
              <a:gd name="connsiteY8" fmla="*/ 5488 h 6931332"/>
              <a:gd name="connsiteX0" fmla="*/ 0 w 8584458"/>
              <a:gd name="connsiteY0" fmla="*/ 0 h 6925844"/>
              <a:gd name="connsiteX1" fmla="*/ 8584458 w 8584458"/>
              <a:gd name="connsiteY1" fmla="*/ 184033 h 6925844"/>
              <a:gd name="connsiteX2" fmla="*/ 6308106 w 8584458"/>
              <a:gd name="connsiteY2" fmla="*/ 3276082 h 6925844"/>
              <a:gd name="connsiteX3" fmla="*/ 3634713 w 8584458"/>
              <a:gd name="connsiteY3" fmla="*/ 6925844 h 6925844"/>
              <a:gd name="connsiteX4" fmla="*/ 3634694 w 8584458"/>
              <a:gd name="connsiteY4" fmla="*/ 6925844 h 6925844"/>
              <a:gd name="connsiteX5" fmla="*/ 3688177 w 8584458"/>
              <a:gd name="connsiteY5" fmla="*/ 6845814 h 6925844"/>
              <a:gd name="connsiteX6" fmla="*/ 3814962 w 8584458"/>
              <a:gd name="connsiteY6" fmla="*/ 4374902 h 6925844"/>
              <a:gd name="connsiteX7" fmla="*/ 2354196 w 8584458"/>
              <a:gd name="connsiteY7" fmla="*/ 2676213 h 6925844"/>
              <a:gd name="connsiteX8" fmla="*/ 0 w 8584458"/>
              <a:gd name="connsiteY8" fmla="*/ 0 h 6925844"/>
              <a:gd name="connsiteX0" fmla="*/ 1 w 9457044"/>
              <a:gd name="connsiteY0" fmla="*/ 348400 h 6741811"/>
              <a:gd name="connsiteX1" fmla="*/ 9457044 w 9457044"/>
              <a:gd name="connsiteY1" fmla="*/ 0 h 6741811"/>
              <a:gd name="connsiteX2" fmla="*/ 7180692 w 9457044"/>
              <a:gd name="connsiteY2" fmla="*/ 3092049 h 6741811"/>
              <a:gd name="connsiteX3" fmla="*/ 4507299 w 9457044"/>
              <a:gd name="connsiteY3" fmla="*/ 6741811 h 6741811"/>
              <a:gd name="connsiteX4" fmla="*/ 4507280 w 9457044"/>
              <a:gd name="connsiteY4" fmla="*/ 6741811 h 6741811"/>
              <a:gd name="connsiteX5" fmla="*/ 4560763 w 9457044"/>
              <a:gd name="connsiteY5" fmla="*/ 6661781 h 6741811"/>
              <a:gd name="connsiteX6" fmla="*/ 4687548 w 9457044"/>
              <a:gd name="connsiteY6" fmla="*/ 4190869 h 6741811"/>
              <a:gd name="connsiteX7" fmla="*/ 3226782 w 9457044"/>
              <a:gd name="connsiteY7" fmla="*/ 2492180 h 6741811"/>
              <a:gd name="connsiteX8" fmla="*/ 1 w 9457044"/>
              <a:gd name="connsiteY8" fmla="*/ 348400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697718 w 9467214"/>
              <a:gd name="connsiteY6" fmla="*/ 4190869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3236952 w 9467214"/>
              <a:gd name="connsiteY7" fmla="*/ 2492180 h 6741811"/>
              <a:gd name="connsiteX8" fmla="*/ 1 w 9467214"/>
              <a:gd name="connsiteY8" fmla="*/ 352247 h 6741811"/>
              <a:gd name="connsiteX0" fmla="*/ 84731 w 9551944"/>
              <a:gd name="connsiteY0" fmla="*/ 352247 h 6741811"/>
              <a:gd name="connsiteX1" fmla="*/ 9551944 w 9551944"/>
              <a:gd name="connsiteY1" fmla="*/ 0 h 6741811"/>
              <a:gd name="connsiteX2" fmla="*/ 7275592 w 9551944"/>
              <a:gd name="connsiteY2" fmla="*/ 3092049 h 6741811"/>
              <a:gd name="connsiteX3" fmla="*/ 4602199 w 9551944"/>
              <a:gd name="connsiteY3" fmla="*/ 6741811 h 6741811"/>
              <a:gd name="connsiteX4" fmla="*/ 4602180 w 9551944"/>
              <a:gd name="connsiteY4" fmla="*/ 6741811 h 6741811"/>
              <a:gd name="connsiteX5" fmla="*/ 4655663 w 9551944"/>
              <a:gd name="connsiteY5" fmla="*/ 6661781 h 6741811"/>
              <a:gd name="connsiteX6" fmla="*/ 4884109 w 9551944"/>
              <a:gd name="connsiteY6" fmla="*/ 4461803 h 6741811"/>
              <a:gd name="connsiteX7" fmla="*/ 84731 w 955194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1 w 9467214"/>
              <a:gd name="connsiteY0" fmla="*/ 352247 h 6741811"/>
              <a:gd name="connsiteX1" fmla="*/ 9467214 w 9467214"/>
              <a:gd name="connsiteY1" fmla="*/ 0 h 6741811"/>
              <a:gd name="connsiteX2" fmla="*/ 7190862 w 9467214"/>
              <a:gd name="connsiteY2" fmla="*/ 3092049 h 6741811"/>
              <a:gd name="connsiteX3" fmla="*/ 4517469 w 9467214"/>
              <a:gd name="connsiteY3" fmla="*/ 6741811 h 6741811"/>
              <a:gd name="connsiteX4" fmla="*/ 4517450 w 9467214"/>
              <a:gd name="connsiteY4" fmla="*/ 6741811 h 6741811"/>
              <a:gd name="connsiteX5" fmla="*/ 4570933 w 9467214"/>
              <a:gd name="connsiteY5" fmla="*/ 6661781 h 6741811"/>
              <a:gd name="connsiteX6" fmla="*/ 4799379 w 9467214"/>
              <a:gd name="connsiteY6" fmla="*/ 4461803 h 6741811"/>
              <a:gd name="connsiteX7" fmla="*/ 1 w 9467214"/>
              <a:gd name="connsiteY7" fmla="*/ 352247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0 w 9468646"/>
              <a:gd name="connsiteY7" fmla="*/ 348822 h 6741811"/>
              <a:gd name="connsiteX0" fmla="*/ 384021 w 9852667"/>
              <a:gd name="connsiteY0" fmla="*/ 348822 h 6741811"/>
              <a:gd name="connsiteX1" fmla="*/ 9852667 w 9852667"/>
              <a:gd name="connsiteY1" fmla="*/ 0 h 6741811"/>
              <a:gd name="connsiteX2" fmla="*/ 7576315 w 9852667"/>
              <a:gd name="connsiteY2" fmla="*/ 3092049 h 6741811"/>
              <a:gd name="connsiteX3" fmla="*/ 4902922 w 9852667"/>
              <a:gd name="connsiteY3" fmla="*/ 6741811 h 6741811"/>
              <a:gd name="connsiteX4" fmla="*/ 4902903 w 9852667"/>
              <a:gd name="connsiteY4" fmla="*/ 6741811 h 6741811"/>
              <a:gd name="connsiteX5" fmla="*/ 4956386 w 9852667"/>
              <a:gd name="connsiteY5" fmla="*/ 6661781 h 6741811"/>
              <a:gd name="connsiteX6" fmla="*/ 5184832 w 9852667"/>
              <a:gd name="connsiteY6" fmla="*/ 4461803 h 6741811"/>
              <a:gd name="connsiteX7" fmla="*/ 2169405 w 9852667"/>
              <a:gd name="connsiteY7" fmla="*/ 1758782 h 6741811"/>
              <a:gd name="connsiteX8" fmla="*/ 384021 w 9852667"/>
              <a:gd name="connsiteY8" fmla="*/ 348822 h 6741811"/>
              <a:gd name="connsiteX0" fmla="*/ 0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0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85388 w 9468650"/>
              <a:gd name="connsiteY7" fmla="*/ 175878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85384 w 9468646"/>
              <a:gd name="connsiteY7" fmla="*/ 175878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1721373 w 9468650"/>
              <a:gd name="connsiteY7" fmla="*/ 1802834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1721369 w 9468646"/>
              <a:gd name="connsiteY7" fmla="*/ 1802834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  <a:gd name="connsiteX0" fmla="*/ -2 w 9468646"/>
              <a:gd name="connsiteY0" fmla="*/ 348822 h 6741811"/>
              <a:gd name="connsiteX1" fmla="*/ 9468646 w 9468646"/>
              <a:gd name="connsiteY1" fmla="*/ 0 h 6741811"/>
              <a:gd name="connsiteX2" fmla="*/ 7192294 w 9468646"/>
              <a:gd name="connsiteY2" fmla="*/ 3092049 h 6741811"/>
              <a:gd name="connsiteX3" fmla="*/ 4518901 w 9468646"/>
              <a:gd name="connsiteY3" fmla="*/ 6741811 h 6741811"/>
              <a:gd name="connsiteX4" fmla="*/ 4518882 w 9468646"/>
              <a:gd name="connsiteY4" fmla="*/ 6741811 h 6741811"/>
              <a:gd name="connsiteX5" fmla="*/ 4572365 w 9468646"/>
              <a:gd name="connsiteY5" fmla="*/ 6661781 h 6741811"/>
              <a:gd name="connsiteX6" fmla="*/ 4800811 w 9468646"/>
              <a:gd name="connsiteY6" fmla="*/ 4461803 h 6741811"/>
              <a:gd name="connsiteX7" fmla="*/ 3018294 w 9468646"/>
              <a:gd name="connsiteY7" fmla="*/ 2902772 h 6741811"/>
              <a:gd name="connsiteX8" fmla="*/ -2 w 9468646"/>
              <a:gd name="connsiteY8" fmla="*/ 348822 h 6741811"/>
              <a:gd name="connsiteX0" fmla="*/ 2 w 9468650"/>
              <a:gd name="connsiteY0" fmla="*/ 348822 h 6741811"/>
              <a:gd name="connsiteX1" fmla="*/ 9468650 w 9468650"/>
              <a:gd name="connsiteY1" fmla="*/ 0 h 6741811"/>
              <a:gd name="connsiteX2" fmla="*/ 7192298 w 9468650"/>
              <a:gd name="connsiteY2" fmla="*/ 3092049 h 6741811"/>
              <a:gd name="connsiteX3" fmla="*/ 4518905 w 9468650"/>
              <a:gd name="connsiteY3" fmla="*/ 6741811 h 6741811"/>
              <a:gd name="connsiteX4" fmla="*/ 4518886 w 9468650"/>
              <a:gd name="connsiteY4" fmla="*/ 6741811 h 6741811"/>
              <a:gd name="connsiteX5" fmla="*/ 4572369 w 9468650"/>
              <a:gd name="connsiteY5" fmla="*/ 6661781 h 6741811"/>
              <a:gd name="connsiteX6" fmla="*/ 4800815 w 9468650"/>
              <a:gd name="connsiteY6" fmla="*/ 4461803 h 6741811"/>
              <a:gd name="connsiteX7" fmla="*/ 3018298 w 9468650"/>
              <a:gd name="connsiteY7" fmla="*/ 2902772 h 6741811"/>
              <a:gd name="connsiteX8" fmla="*/ 2 w 9468650"/>
              <a:gd name="connsiteY8" fmla="*/ 348822 h 674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68650" h="6741811">
                <a:moveTo>
                  <a:pt x="2" y="348822"/>
                </a:moveTo>
                <a:lnTo>
                  <a:pt x="9468650" y="0"/>
                </a:lnTo>
                <a:lnTo>
                  <a:pt x="7192298" y="3092049"/>
                </a:lnTo>
                <a:lnTo>
                  <a:pt x="4518905" y="6741811"/>
                </a:lnTo>
                <a:lnTo>
                  <a:pt x="4518886" y="6741811"/>
                </a:lnTo>
                <a:lnTo>
                  <a:pt x="4572369" y="6661781"/>
                </a:lnTo>
                <a:cubicBezTo>
                  <a:pt x="5118158" y="5803086"/>
                  <a:pt x="5407156" y="5376695"/>
                  <a:pt x="4800815" y="4461803"/>
                </a:cubicBezTo>
                <a:cubicBezTo>
                  <a:pt x="3902849" y="3622205"/>
                  <a:pt x="4163490" y="3905950"/>
                  <a:pt x="3018298" y="2902772"/>
                </a:cubicBezTo>
                <a:cubicBezTo>
                  <a:pt x="2218163" y="2217275"/>
                  <a:pt x="1010856" y="1191105"/>
                  <a:pt x="2" y="34882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4">
                  <a:alpha val="60000"/>
                </a:schemeClr>
              </a:gs>
            </a:gsLst>
            <a:lin ang="10800000" scaled="1"/>
            <a:tileRect/>
          </a:gradFill>
        </p:spPr>
        <p:txBody>
          <a:bodyPr wrap="square">
            <a:normAutofit/>
          </a:bodyPr>
          <a:lstStyle>
            <a:lvl1pPr>
              <a:defRPr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49F27D-D358-BFD4-5EE8-8CBCAD51E6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33" y="6119094"/>
            <a:ext cx="1574472" cy="72856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A69DA9D-E762-52CD-FD6C-812821D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928E44B9-D388-2031-4684-0F21CFB1B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5100" y="649375"/>
            <a:ext cx="6384034" cy="754063"/>
          </a:xfrm>
          <a:prstGeom prst="rect">
            <a:avLst/>
          </a:prstGeom>
        </p:spPr>
        <p:txBody>
          <a:bodyPr anchor="ctr"/>
          <a:lstStyle>
            <a:lvl1pPr>
              <a:defRPr sz="43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TÍTULO CURTO UMA LINHA</a:t>
            </a:r>
          </a:p>
        </p:txBody>
      </p:sp>
      <p:sp>
        <p:nvSpPr>
          <p:cNvPr id="52" name="Espaço Reservado para Texto 50">
            <a:extLst>
              <a:ext uri="{FF2B5EF4-FFF2-40B4-BE49-F238E27FC236}">
                <a16:creationId xmlns:a16="http://schemas.microsoft.com/office/drawing/2014/main" id="{449D1D6F-81F6-BE17-F128-366B61FCB1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9300" y="1215905"/>
            <a:ext cx="4529834" cy="498595"/>
          </a:xfrm>
          <a:prstGeom prst="rect">
            <a:avLst/>
          </a:prstGeom>
        </p:spPr>
        <p:txBody>
          <a:bodyPr anchor="t"/>
          <a:lstStyle>
            <a:lvl1pPr>
              <a:defRPr sz="3200" b="0" i="1">
                <a:solidFill>
                  <a:schemeClr val="accent4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uma linha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263A4AB8-DB9E-769C-580A-85143F446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9670" y="1951646"/>
            <a:ext cx="6379463" cy="41642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4083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resina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6A4561D-1EEC-4A33-9445-B84EB7B148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pic>
          <p:nvPicPr>
            <p:cNvPr id="18" name="LOGO BRASKEM">
              <a:extLst>
                <a:ext uri="{FF2B5EF4-FFF2-40B4-BE49-F238E27FC236}">
                  <a16:creationId xmlns:a16="http://schemas.microsoft.com/office/drawing/2014/main" id="{71CCC204-9F6B-4A9D-ABB6-E3A937F59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715" y="3898886"/>
              <a:ext cx="2761765" cy="1277966"/>
            </a:xfrm>
            <a:prstGeom prst="rect">
              <a:avLst/>
            </a:prstGeom>
          </p:spPr>
        </p:pic>
      </p:grpSp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5470" y="3429000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l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471" y="1917132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l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3C706A-9475-5B40-AB7E-75E5757A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516536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 Médio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undo preto com estrelas&#10;&#10;Descrição gerada automaticamente">
            <a:extLst>
              <a:ext uri="{FF2B5EF4-FFF2-40B4-BE49-F238E27FC236}">
                <a16:creationId xmlns:a16="http://schemas.microsoft.com/office/drawing/2014/main" id="{67C8714B-5862-FA60-DB2F-200FF143C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772400" cy="2634835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16471"/>
              </a:prstClr>
            </a:outerShdw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D3D6979-B68C-2920-2468-56B5E3B9F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‹nº›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1BB09DD-7845-654D-74B4-5A37535C55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9300" y="0"/>
            <a:ext cx="11442700" cy="6858000"/>
          </a:xfrm>
          <a:custGeom>
            <a:avLst/>
            <a:gdLst>
              <a:gd name="connsiteX0" fmla="*/ 0 w 11442700"/>
              <a:gd name="connsiteY0" fmla="*/ 0 h 6858000"/>
              <a:gd name="connsiteX1" fmla="*/ 11442700 w 11442700"/>
              <a:gd name="connsiteY1" fmla="*/ 0 h 6858000"/>
              <a:gd name="connsiteX2" fmla="*/ 11442700 w 11442700"/>
              <a:gd name="connsiteY2" fmla="*/ 6858000 h 6858000"/>
              <a:gd name="connsiteX3" fmla="*/ 0 w 11442700"/>
              <a:gd name="connsiteY3" fmla="*/ 6858000 h 6858000"/>
              <a:gd name="connsiteX4" fmla="*/ 0 w 11442700"/>
              <a:gd name="connsiteY4" fmla="*/ 0 h 6858000"/>
              <a:gd name="connsiteX0" fmla="*/ 0 w 11442700"/>
              <a:gd name="connsiteY0" fmla="*/ 0 h 6858000"/>
              <a:gd name="connsiteX1" fmla="*/ 11442700 w 11442700"/>
              <a:gd name="connsiteY1" fmla="*/ 0 h 6858000"/>
              <a:gd name="connsiteX2" fmla="*/ 11442700 w 11442700"/>
              <a:gd name="connsiteY2" fmla="*/ 6858000 h 6858000"/>
              <a:gd name="connsiteX3" fmla="*/ 6903076 w 11442700"/>
              <a:gd name="connsiteY3" fmla="*/ 6858000 h 6858000"/>
              <a:gd name="connsiteX4" fmla="*/ 0 w 11442700"/>
              <a:gd name="connsiteY4" fmla="*/ 0 h 6858000"/>
              <a:gd name="connsiteX0" fmla="*/ 0 w 11442700"/>
              <a:gd name="connsiteY0" fmla="*/ 0 h 6858000"/>
              <a:gd name="connsiteX1" fmla="*/ 11442700 w 11442700"/>
              <a:gd name="connsiteY1" fmla="*/ 0 h 6858000"/>
              <a:gd name="connsiteX2" fmla="*/ 11442700 w 11442700"/>
              <a:gd name="connsiteY2" fmla="*/ 6858000 h 6858000"/>
              <a:gd name="connsiteX3" fmla="*/ 6903076 w 11442700"/>
              <a:gd name="connsiteY3" fmla="*/ 6858000 h 6858000"/>
              <a:gd name="connsiteX4" fmla="*/ 0 w 11442700"/>
              <a:gd name="connsiteY4" fmla="*/ 0 h 6858000"/>
              <a:gd name="connsiteX0" fmla="*/ 0 w 11442700"/>
              <a:gd name="connsiteY0" fmla="*/ 0 h 6858000"/>
              <a:gd name="connsiteX1" fmla="*/ 11442700 w 11442700"/>
              <a:gd name="connsiteY1" fmla="*/ 0 h 6858000"/>
              <a:gd name="connsiteX2" fmla="*/ 11442700 w 11442700"/>
              <a:gd name="connsiteY2" fmla="*/ 6858000 h 6858000"/>
              <a:gd name="connsiteX3" fmla="*/ 6903076 w 11442700"/>
              <a:gd name="connsiteY3" fmla="*/ 6858000 h 6858000"/>
              <a:gd name="connsiteX4" fmla="*/ 0 w 11442700"/>
              <a:gd name="connsiteY4" fmla="*/ 0 h 6858000"/>
              <a:gd name="connsiteX0" fmla="*/ 0 w 11442700"/>
              <a:gd name="connsiteY0" fmla="*/ 0 h 6858000"/>
              <a:gd name="connsiteX1" fmla="*/ 11442700 w 11442700"/>
              <a:gd name="connsiteY1" fmla="*/ 0 h 6858000"/>
              <a:gd name="connsiteX2" fmla="*/ 11442700 w 11442700"/>
              <a:gd name="connsiteY2" fmla="*/ 6858000 h 6858000"/>
              <a:gd name="connsiteX3" fmla="*/ 6903076 w 11442700"/>
              <a:gd name="connsiteY3" fmla="*/ 6858000 h 6858000"/>
              <a:gd name="connsiteX4" fmla="*/ 0 w 114427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2700" h="6858000">
                <a:moveTo>
                  <a:pt x="0" y="0"/>
                </a:moveTo>
                <a:lnTo>
                  <a:pt x="11442700" y="0"/>
                </a:lnTo>
                <a:lnTo>
                  <a:pt x="11442700" y="6858000"/>
                </a:lnTo>
                <a:lnTo>
                  <a:pt x="6903076" y="6858000"/>
                </a:lnTo>
                <a:cubicBezTo>
                  <a:pt x="3447954" y="319596"/>
                  <a:pt x="711922" y="84338"/>
                  <a:pt x="0" y="0"/>
                </a:cubicBezTo>
                <a:close/>
              </a:path>
            </a:pathLst>
          </a:custGeom>
          <a:solidFill>
            <a:schemeClr val="bg2"/>
          </a:solidFill>
          <a:effectLst>
            <a:outerShdw blurRad="167280" dist="38100" dir="8100000" algn="tr" rotWithShape="0">
              <a:prstClr val="black">
                <a:alpha val="18962"/>
              </a:prstClr>
            </a:outerShdw>
          </a:effectLst>
        </p:spPr>
        <p:txBody>
          <a:bodyPr bIns="900000" anchor="ctr"/>
          <a:lstStyle>
            <a:lvl1pPr algn="ctr"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pt-BR" dirty="0"/>
              <a:t>Arraste sua imagem</a:t>
            </a:r>
          </a:p>
        </p:txBody>
      </p:sp>
      <p:sp>
        <p:nvSpPr>
          <p:cNvPr id="10" name="Espaço Reservado para Texto 50">
            <a:extLst>
              <a:ext uri="{FF2B5EF4-FFF2-40B4-BE49-F238E27FC236}">
                <a16:creationId xmlns:a16="http://schemas.microsoft.com/office/drawing/2014/main" id="{A9720469-74AD-562E-78A8-1974D46D9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2744" y="2754685"/>
            <a:ext cx="4185156" cy="868129"/>
          </a:xfrm>
          <a:prstGeom prst="rect">
            <a:avLst/>
          </a:prstGeom>
        </p:spPr>
        <p:txBody>
          <a:bodyPr anchor="t"/>
          <a:lstStyle>
            <a:lvl1pPr>
              <a:defRPr sz="2800" b="0" i="1">
                <a:solidFill>
                  <a:schemeClr val="bg2"/>
                </a:solidFill>
                <a:latin typeface="+mn-lt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SUBTÍTULO CURTO DE ATÉ DUAS LINHAS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F45E8F4-D86C-E703-0EB6-7105D489BA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2744" y="3988241"/>
            <a:ext cx="5188456" cy="21417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kern="1200" baseline="0" smtClean="0">
                <a:solidFill>
                  <a:schemeClr val="bg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24346810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imagem shape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picture containing kite, flying, outdoor, day&#10;&#10;Description automatically generated">
            <a:extLst>
              <a:ext uri="{FF2B5EF4-FFF2-40B4-BE49-F238E27FC236}">
                <a16:creationId xmlns:a16="http://schemas.microsoft.com/office/drawing/2014/main" id="{4BD10422-5ECD-44DC-B4DB-D92DC36C8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C20FBCE-63E0-49C1-91C8-5AC5F9B38C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2163" y="681038"/>
            <a:ext cx="10475912" cy="5303837"/>
          </a:xfrm>
          <a:prstGeom prst="round2DiagRect">
            <a:avLst>
              <a:gd name="adj1" fmla="val 50000"/>
              <a:gd name="adj2" fmla="val 4406"/>
            </a:avLst>
          </a:prstGeom>
          <a:solidFill>
            <a:schemeClr val="bg1">
              <a:lumMod val="95000"/>
            </a:schemeClr>
          </a:solidFill>
        </p:spPr>
        <p:txBody>
          <a:bodyPr rIns="0" bIns="864000"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E0A1A6D-36AB-49AD-BEE0-3157087CBB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992" y="6122567"/>
            <a:ext cx="1573069" cy="72791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2C10B71-06D5-B341-9B42-45CA5AA07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612045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imagem">
    <p:bg>
      <p:bgPr>
        <a:gradFill flip="none" rotWithShape="1">
          <a:gsLst>
            <a:gs pos="36000">
              <a:schemeClr val="accent1"/>
            </a:gs>
            <a:gs pos="1000">
              <a:schemeClr val="accent4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D37E9FED-212E-452D-9D1C-8E18FF89BA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7462" y="-8132"/>
            <a:ext cx="12226925" cy="6879329"/>
          </a:xfrm>
          <a:custGeom>
            <a:avLst/>
            <a:gdLst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26925 w 12226925"/>
              <a:gd name="connsiteY2" fmla="*/ 6874266 h 6874266"/>
              <a:gd name="connsiteX3" fmla="*/ 0 w 12226925"/>
              <a:gd name="connsiteY3" fmla="*/ 6874266 h 6874266"/>
              <a:gd name="connsiteX4" fmla="*/ 0 w 12226925"/>
              <a:gd name="connsiteY4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26925 w 12226925"/>
              <a:gd name="connsiteY2" fmla="*/ 6874266 h 6874266"/>
              <a:gd name="connsiteX3" fmla="*/ 6687769 w 12226925"/>
              <a:gd name="connsiteY3" fmla="*/ 6861320 h 6874266"/>
              <a:gd name="connsiteX4" fmla="*/ 0 w 12226925"/>
              <a:gd name="connsiteY4" fmla="*/ 6874266 h 6874266"/>
              <a:gd name="connsiteX5" fmla="*/ 0 w 12226925"/>
              <a:gd name="connsiteY5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744790 h 6874266"/>
              <a:gd name="connsiteX3" fmla="*/ 12226925 w 12226925"/>
              <a:gd name="connsiteY3" fmla="*/ 6874266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744790 h 6874266"/>
              <a:gd name="connsiteX3" fmla="*/ 10504003 w 12226925"/>
              <a:gd name="connsiteY3" fmla="*/ 5979117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744790 h 6874266"/>
              <a:gd name="connsiteX3" fmla="*/ 10504003 w 12226925"/>
              <a:gd name="connsiteY3" fmla="*/ 5979117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744790 h 6874266"/>
              <a:gd name="connsiteX3" fmla="*/ 10504003 w 12226925"/>
              <a:gd name="connsiteY3" fmla="*/ 5979117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387"/>
              <a:gd name="connsiteX1" fmla="*/ 12226925 w 12226925"/>
              <a:gd name="connsiteY1" fmla="*/ 0 h 6874387"/>
              <a:gd name="connsiteX2" fmla="*/ 12212670 w 12226925"/>
              <a:gd name="connsiteY2" fmla="*/ 5744790 h 6874387"/>
              <a:gd name="connsiteX3" fmla="*/ 10504003 w 12226925"/>
              <a:gd name="connsiteY3" fmla="*/ 5979117 h 6874387"/>
              <a:gd name="connsiteX4" fmla="*/ 6687769 w 12226925"/>
              <a:gd name="connsiteY4" fmla="*/ 6861320 h 6874387"/>
              <a:gd name="connsiteX5" fmla="*/ 0 w 12226925"/>
              <a:gd name="connsiteY5" fmla="*/ 6874266 h 6874387"/>
              <a:gd name="connsiteX6" fmla="*/ 0 w 12226925"/>
              <a:gd name="connsiteY6" fmla="*/ 0 h 6874387"/>
              <a:gd name="connsiteX0" fmla="*/ 0 w 12226925"/>
              <a:gd name="connsiteY0" fmla="*/ 0 h 6884510"/>
              <a:gd name="connsiteX1" fmla="*/ 12226925 w 12226925"/>
              <a:gd name="connsiteY1" fmla="*/ 0 h 6884510"/>
              <a:gd name="connsiteX2" fmla="*/ 12212670 w 12226925"/>
              <a:gd name="connsiteY2" fmla="*/ 5744790 h 6884510"/>
              <a:gd name="connsiteX3" fmla="*/ 10696508 w 12226925"/>
              <a:gd name="connsiteY3" fmla="*/ 6046494 h 6884510"/>
              <a:gd name="connsiteX4" fmla="*/ 6687769 w 12226925"/>
              <a:gd name="connsiteY4" fmla="*/ 6861320 h 6884510"/>
              <a:gd name="connsiteX5" fmla="*/ 0 w 12226925"/>
              <a:gd name="connsiteY5" fmla="*/ 6874266 h 6884510"/>
              <a:gd name="connsiteX6" fmla="*/ 0 w 12226925"/>
              <a:gd name="connsiteY6" fmla="*/ 0 h 6884510"/>
              <a:gd name="connsiteX0" fmla="*/ 0 w 12226925"/>
              <a:gd name="connsiteY0" fmla="*/ 0 h 6884510"/>
              <a:gd name="connsiteX1" fmla="*/ 12226925 w 12226925"/>
              <a:gd name="connsiteY1" fmla="*/ 0 h 6884510"/>
              <a:gd name="connsiteX2" fmla="*/ 12212670 w 12226925"/>
              <a:gd name="connsiteY2" fmla="*/ 5744790 h 6884510"/>
              <a:gd name="connsiteX3" fmla="*/ 10696508 w 12226925"/>
              <a:gd name="connsiteY3" fmla="*/ 6046494 h 6884510"/>
              <a:gd name="connsiteX4" fmla="*/ 6687769 w 12226925"/>
              <a:gd name="connsiteY4" fmla="*/ 6861320 h 6884510"/>
              <a:gd name="connsiteX5" fmla="*/ 0 w 12226925"/>
              <a:gd name="connsiteY5" fmla="*/ 6874266 h 6884510"/>
              <a:gd name="connsiteX6" fmla="*/ 0 w 12226925"/>
              <a:gd name="connsiteY6" fmla="*/ 0 h 6884510"/>
              <a:gd name="connsiteX0" fmla="*/ 0 w 12226925"/>
              <a:gd name="connsiteY0" fmla="*/ 0 h 6895165"/>
              <a:gd name="connsiteX1" fmla="*/ 12226925 w 12226925"/>
              <a:gd name="connsiteY1" fmla="*/ 0 h 6895165"/>
              <a:gd name="connsiteX2" fmla="*/ 12212670 w 12226925"/>
              <a:gd name="connsiteY2" fmla="*/ 5744790 h 6895165"/>
              <a:gd name="connsiteX3" fmla="*/ 10696508 w 12226925"/>
              <a:gd name="connsiteY3" fmla="*/ 6046494 h 6895165"/>
              <a:gd name="connsiteX4" fmla="*/ 6687769 w 12226925"/>
              <a:gd name="connsiteY4" fmla="*/ 6861320 h 6895165"/>
              <a:gd name="connsiteX5" fmla="*/ 0 w 12226925"/>
              <a:gd name="connsiteY5" fmla="*/ 6874266 h 6895165"/>
              <a:gd name="connsiteX6" fmla="*/ 0 w 12226925"/>
              <a:gd name="connsiteY6" fmla="*/ 0 h 6895165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744790 h 6874266"/>
              <a:gd name="connsiteX3" fmla="*/ 10696508 w 12226925"/>
              <a:gd name="connsiteY3" fmla="*/ 6046494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850668 h 6874266"/>
              <a:gd name="connsiteX3" fmla="*/ 10696508 w 12226925"/>
              <a:gd name="connsiteY3" fmla="*/ 6046494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850668 h 6874266"/>
              <a:gd name="connsiteX3" fmla="*/ 10696508 w 12226925"/>
              <a:gd name="connsiteY3" fmla="*/ 6046494 h 6874266"/>
              <a:gd name="connsiteX4" fmla="*/ 6687769 w 12226925"/>
              <a:gd name="connsiteY4" fmla="*/ 6861320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74266"/>
              <a:gd name="connsiteX1" fmla="*/ 12226925 w 12226925"/>
              <a:gd name="connsiteY1" fmla="*/ 0 h 6874266"/>
              <a:gd name="connsiteX2" fmla="*/ 12212670 w 12226925"/>
              <a:gd name="connsiteY2" fmla="*/ 5850668 h 6874266"/>
              <a:gd name="connsiteX3" fmla="*/ 10696508 w 12226925"/>
              <a:gd name="connsiteY3" fmla="*/ 6046494 h 6874266"/>
              <a:gd name="connsiteX4" fmla="*/ 6492507 w 12226925"/>
              <a:gd name="connsiteY4" fmla="*/ 6866082 h 6874266"/>
              <a:gd name="connsiteX5" fmla="*/ 0 w 12226925"/>
              <a:gd name="connsiteY5" fmla="*/ 6874266 h 6874266"/>
              <a:gd name="connsiteX6" fmla="*/ 0 w 12226925"/>
              <a:gd name="connsiteY6" fmla="*/ 0 h 6874266"/>
              <a:gd name="connsiteX0" fmla="*/ 0 w 12226925"/>
              <a:gd name="connsiteY0" fmla="*/ 0 h 6880919"/>
              <a:gd name="connsiteX1" fmla="*/ 12226925 w 12226925"/>
              <a:gd name="connsiteY1" fmla="*/ 0 h 6880919"/>
              <a:gd name="connsiteX2" fmla="*/ 12212670 w 12226925"/>
              <a:gd name="connsiteY2" fmla="*/ 5850668 h 6880919"/>
              <a:gd name="connsiteX3" fmla="*/ 10696508 w 12226925"/>
              <a:gd name="connsiteY3" fmla="*/ 6046494 h 6880919"/>
              <a:gd name="connsiteX4" fmla="*/ 6311532 w 12226925"/>
              <a:gd name="connsiteY4" fmla="*/ 6875607 h 6880919"/>
              <a:gd name="connsiteX5" fmla="*/ 0 w 12226925"/>
              <a:gd name="connsiteY5" fmla="*/ 6874266 h 6880919"/>
              <a:gd name="connsiteX6" fmla="*/ 0 w 12226925"/>
              <a:gd name="connsiteY6" fmla="*/ 0 h 6880919"/>
              <a:gd name="connsiteX0" fmla="*/ 0 w 12226925"/>
              <a:gd name="connsiteY0" fmla="*/ 0 h 6884217"/>
              <a:gd name="connsiteX1" fmla="*/ 12226925 w 12226925"/>
              <a:gd name="connsiteY1" fmla="*/ 0 h 6884217"/>
              <a:gd name="connsiteX2" fmla="*/ 12212670 w 12226925"/>
              <a:gd name="connsiteY2" fmla="*/ 5850668 h 6884217"/>
              <a:gd name="connsiteX3" fmla="*/ 10696508 w 12226925"/>
              <a:gd name="connsiteY3" fmla="*/ 6046494 h 6884217"/>
              <a:gd name="connsiteX4" fmla="*/ 6311532 w 12226925"/>
              <a:gd name="connsiteY4" fmla="*/ 6875607 h 6884217"/>
              <a:gd name="connsiteX5" fmla="*/ 0 w 12226925"/>
              <a:gd name="connsiteY5" fmla="*/ 6874266 h 6884217"/>
              <a:gd name="connsiteX6" fmla="*/ 0 w 12226925"/>
              <a:gd name="connsiteY6" fmla="*/ 0 h 6884217"/>
              <a:gd name="connsiteX0" fmla="*/ 0 w 12226925"/>
              <a:gd name="connsiteY0" fmla="*/ 0 h 6879329"/>
              <a:gd name="connsiteX1" fmla="*/ 12226925 w 12226925"/>
              <a:gd name="connsiteY1" fmla="*/ 0 h 6879329"/>
              <a:gd name="connsiteX2" fmla="*/ 12212670 w 12226925"/>
              <a:gd name="connsiteY2" fmla="*/ 5850668 h 6879329"/>
              <a:gd name="connsiteX3" fmla="*/ 10696508 w 12226925"/>
              <a:gd name="connsiteY3" fmla="*/ 6046494 h 6879329"/>
              <a:gd name="connsiteX4" fmla="*/ 6311532 w 12226925"/>
              <a:gd name="connsiteY4" fmla="*/ 6875607 h 6879329"/>
              <a:gd name="connsiteX5" fmla="*/ 0 w 12226925"/>
              <a:gd name="connsiteY5" fmla="*/ 6874266 h 6879329"/>
              <a:gd name="connsiteX6" fmla="*/ 0 w 12226925"/>
              <a:gd name="connsiteY6" fmla="*/ 0 h 6879329"/>
              <a:gd name="connsiteX0" fmla="*/ 0 w 12226925"/>
              <a:gd name="connsiteY0" fmla="*/ 0 h 6879329"/>
              <a:gd name="connsiteX1" fmla="*/ 12226925 w 12226925"/>
              <a:gd name="connsiteY1" fmla="*/ 0 h 6879329"/>
              <a:gd name="connsiteX2" fmla="*/ 12212670 w 12226925"/>
              <a:gd name="connsiteY2" fmla="*/ 5850668 h 6879329"/>
              <a:gd name="connsiteX3" fmla="*/ 10696508 w 12226925"/>
              <a:gd name="connsiteY3" fmla="*/ 6046494 h 6879329"/>
              <a:gd name="connsiteX4" fmla="*/ 6311532 w 12226925"/>
              <a:gd name="connsiteY4" fmla="*/ 6875607 h 6879329"/>
              <a:gd name="connsiteX5" fmla="*/ 0 w 12226925"/>
              <a:gd name="connsiteY5" fmla="*/ 6874266 h 6879329"/>
              <a:gd name="connsiteX6" fmla="*/ 0 w 12226925"/>
              <a:gd name="connsiteY6" fmla="*/ 0 h 6879329"/>
              <a:gd name="connsiteX0" fmla="*/ 0 w 12226925"/>
              <a:gd name="connsiteY0" fmla="*/ 0 h 6879329"/>
              <a:gd name="connsiteX1" fmla="*/ 12226925 w 12226925"/>
              <a:gd name="connsiteY1" fmla="*/ 0 h 6879329"/>
              <a:gd name="connsiteX2" fmla="*/ 12222195 w 12226925"/>
              <a:gd name="connsiteY2" fmla="*/ 5845905 h 6879329"/>
              <a:gd name="connsiteX3" fmla="*/ 10696508 w 12226925"/>
              <a:gd name="connsiteY3" fmla="*/ 6046494 h 6879329"/>
              <a:gd name="connsiteX4" fmla="*/ 6311532 w 12226925"/>
              <a:gd name="connsiteY4" fmla="*/ 6875607 h 6879329"/>
              <a:gd name="connsiteX5" fmla="*/ 0 w 12226925"/>
              <a:gd name="connsiteY5" fmla="*/ 6874266 h 6879329"/>
              <a:gd name="connsiteX6" fmla="*/ 0 w 12226925"/>
              <a:gd name="connsiteY6" fmla="*/ 0 h 6879329"/>
              <a:gd name="connsiteX0" fmla="*/ 0 w 12226925"/>
              <a:gd name="connsiteY0" fmla="*/ 0 h 6879329"/>
              <a:gd name="connsiteX1" fmla="*/ 12226925 w 12226925"/>
              <a:gd name="connsiteY1" fmla="*/ 0 h 6879329"/>
              <a:gd name="connsiteX2" fmla="*/ 12222195 w 12226925"/>
              <a:gd name="connsiteY2" fmla="*/ 5845905 h 6879329"/>
              <a:gd name="connsiteX3" fmla="*/ 10696508 w 12226925"/>
              <a:gd name="connsiteY3" fmla="*/ 6046494 h 6879329"/>
              <a:gd name="connsiteX4" fmla="*/ 6311532 w 12226925"/>
              <a:gd name="connsiteY4" fmla="*/ 6875607 h 6879329"/>
              <a:gd name="connsiteX5" fmla="*/ 0 w 12226925"/>
              <a:gd name="connsiteY5" fmla="*/ 6874266 h 6879329"/>
              <a:gd name="connsiteX6" fmla="*/ 0 w 12226925"/>
              <a:gd name="connsiteY6" fmla="*/ 0 h 6879329"/>
              <a:gd name="connsiteX0" fmla="*/ 0 w 12226925"/>
              <a:gd name="connsiteY0" fmla="*/ 0 h 6879329"/>
              <a:gd name="connsiteX1" fmla="*/ 12226925 w 12226925"/>
              <a:gd name="connsiteY1" fmla="*/ 0 h 6879329"/>
              <a:gd name="connsiteX2" fmla="*/ 12222195 w 12226925"/>
              <a:gd name="connsiteY2" fmla="*/ 5855430 h 6879329"/>
              <a:gd name="connsiteX3" fmla="*/ 10696508 w 12226925"/>
              <a:gd name="connsiteY3" fmla="*/ 6046494 h 6879329"/>
              <a:gd name="connsiteX4" fmla="*/ 6311532 w 12226925"/>
              <a:gd name="connsiteY4" fmla="*/ 6875607 h 6879329"/>
              <a:gd name="connsiteX5" fmla="*/ 0 w 12226925"/>
              <a:gd name="connsiteY5" fmla="*/ 6874266 h 6879329"/>
              <a:gd name="connsiteX6" fmla="*/ 0 w 12226925"/>
              <a:gd name="connsiteY6" fmla="*/ 0 h 687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925" h="6879329">
                <a:moveTo>
                  <a:pt x="0" y="0"/>
                </a:moveTo>
                <a:lnTo>
                  <a:pt x="12226925" y="0"/>
                </a:lnTo>
                <a:cubicBezTo>
                  <a:pt x="12222173" y="1914930"/>
                  <a:pt x="12226947" y="3940500"/>
                  <a:pt x="12222195" y="5855430"/>
                </a:cubicBezTo>
                <a:cubicBezTo>
                  <a:pt x="11911869" y="5797332"/>
                  <a:pt x="11336649" y="5878549"/>
                  <a:pt x="10696508" y="6046494"/>
                </a:cubicBezTo>
                <a:cubicBezTo>
                  <a:pt x="8121009" y="6831951"/>
                  <a:pt x="7063846" y="6899172"/>
                  <a:pt x="6311532" y="6875607"/>
                </a:cubicBezTo>
                <a:lnTo>
                  <a:pt x="0" y="68742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" bIns="828000"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99FCC3-9808-48F9-93EA-ECE55F533C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5" y="5816498"/>
            <a:ext cx="5535648" cy="105469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C5CC3E-51B5-524D-AD62-C02C30996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955957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A picture containing fish&#10;&#10;Description automatically generated">
            <a:extLst>
              <a:ext uri="{FF2B5EF4-FFF2-40B4-BE49-F238E27FC236}">
                <a16:creationId xmlns:a16="http://schemas.microsoft.com/office/drawing/2014/main" id="{61ACD876-F901-4EB3-B70C-4029AD979B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5089714" y="-28030"/>
            <a:ext cx="7108382" cy="690314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7137722"/>
              <a:gd name="connsiteY0" fmla="*/ 0 h 6858000"/>
              <a:gd name="connsiteX1" fmla="*/ 7137722 w 7137722"/>
              <a:gd name="connsiteY1" fmla="*/ 0 h 6858000"/>
              <a:gd name="connsiteX2" fmla="*/ 7137722 w 7137722"/>
              <a:gd name="connsiteY2" fmla="*/ 6858000 h 6858000"/>
              <a:gd name="connsiteX3" fmla="*/ 1041722 w 7137722"/>
              <a:gd name="connsiteY3" fmla="*/ 6858000 h 6858000"/>
              <a:gd name="connsiteX4" fmla="*/ 0 w 7137722"/>
              <a:gd name="connsiteY4" fmla="*/ 0 h 6858000"/>
              <a:gd name="connsiteX0" fmla="*/ 0 w 7137722"/>
              <a:gd name="connsiteY0" fmla="*/ 0 h 6858000"/>
              <a:gd name="connsiteX1" fmla="*/ 7137722 w 7137722"/>
              <a:gd name="connsiteY1" fmla="*/ 0 h 6858000"/>
              <a:gd name="connsiteX2" fmla="*/ 7137722 w 7137722"/>
              <a:gd name="connsiteY2" fmla="*/ 6858000 h 6858000"/>
              <a:gd name="connsiteX3" fmla="*/ 2013995 w 7137722"/>
              <a:gd name="connsiteY3" fmla="*/ 6858000 h 6858000"/>
              <a:gd name="connsiteX4" fmla="*/ 0 w 7137722"/>
              <a:gd name="connsiteY4" fmla="*/ 0 h 6858000"/>
              <a:gd name="connsiteX0" fmla="*/ 0 w 7077902"/>
              <a:gd name="connsiteY0" fmla="*/ 8546 h 6858000"/>
              <a:gd name="connsiteX1" fmla="*/ 7077902 w 7077902"/>
              <a:gd name="connsiteY1" fmla="*/ 0 h 6858000"/>
              <a:gd name="connsiteX2" fmla="*/ 7077902 w 7077902"/>
              <a:gd name="connsiteY2" fmla="*/ 6858000 h 6858000"/>
              <a:gd name="connsiteX3" fmla="*/ 1954175 w 7077902"/>
              <a:gd name="connsiteY3" fmla="*/ 6858000 h 6858000"/>
              <a:gd name="connsiteX4" fmla="*/ 0 w 7077902"/>
              <a:gd name="connsiteY4" fmla="*/ 8546 h 6858000"/>
              <a:gd name="connsiteX0" fmla="*/ 0 w 7077902"/>
              <a:gd name="connsiteY0" fmla="*/ 8546 h 6867939"/>
              <a:gd name="connsiteX1" fmla="*/ 7077902 w 7077902"/>
              <a:gd name="connsiteY1" fmla="*/ 0 h 6867939"/>
              <a:gd name="connsiteX2" fmla="*/ 7077902 w 7077902"/>
              <a:gd name="connsiteY2" fmla="*/ 6858000 h 6867939"/>
              <a:gd name="connsiteX3" fmla="*/ 1884601 w 7077902"/>
              <a:gd name="connsiteY3" fmla="*/ 6867939 h 6867939"/>
              <a:gd name="connsiteX4" fmla="*/ 0 w 7077902"/>
              <a:gd name="connsiteY4" fmla="*/ 8546 h 6867939"/>
              <a:gd name="connsiteX0" fmla="*/ 0 w 7077902"/>
              <a:gd name="connsiteY0" fmla="*/ 8546 h 6867939"/>
              <a:gd name="connsiteX1" fmla="*/ 7077902 w 7077902"/>
              <a:gd name="connsiteY1" fmla="*/ 0 h 6867939"/>
              <a:gd name="connsiteX2" fmla="*/ 7077902 w 7077902"/>
              <a:gd name="connsiteY2" fmla="*/ 6858000 h 6867939"/>
              <a:gd name="connsiteX3" fmla="*/ 1884601 w 7077902"/>
              <a:gd name="connsiteY3" fmla="*/ 6867939 h 6867939"/>
              <a:gd name="connsiteX4" fmla="*/ 1227067 w 7077902"/>
              <a:gd name="connsiteY4" fmla="*/ 4472609 h 6867939"/>
              <a:gd name="connsiteX5" fmla="*/ 0 w 7077902"/>
              <a:gd name="connsiteY5" fmla="*/ 8546 h 6867939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27067 w 7077902"/>
              <a:gd name="connsiteY4" fmla="*/ 4472609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306580 w 7077902"/>
              <a:gd name="connsiteY4" fmla="*/ 472108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68480 w 7077902"/>
              <a:gd name="connsiteY4" fmla="*/ 472870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68480 w 7077902"/>
              <a:gd name="connsiteY4" fmla="*/ 472870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58955 w 7077902"/>
              <a:gd name="connsiteY4" fmla="*/ 467155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58955 w 7077902"/>
              <a:gd name="connsiteY4" fmla="*/ 467155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258955 w 7077902"/>
              <a:gd name="connsiteY4" fmla="*/ 467155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301817 w 7077902"/>
              <a:gd name="connsiteY4" fmla="*/ 4709657 h 6887817"/>
              <a:gd name="connsiteX5" fmla="*/ 0 w 7077902"/>
              <a:gd name="connsiteY5" fmla="*/ 8546 h 6887817"/>
              <a:gd name="connsiteX0" fmla="*/ 0 w 7077902"/>
              <a:gd name="connsiteY0" fmla="*/ 8546 h 6887817"/>
              <a:gd name="connsiteX1" fmla="*/ 7077902 w 7077902"/>
              <a:gd name="connsiteY1" fmla="*/ 0 h 6887817"/>
              <a:gd name="connsiteX2" fmla="*/ 7077902 w 7077902"/>
              <a:gd name="connsiteY2" fmla="*/ 6858000 h 6887817"/>
              <a:gd name="connsiteX3" fmla="*/ 4011574 w 7077902"/>
              <a:gd name="connsiteY3" fmla="*/ 6887817 h 6887817"/>
              <a:gd name="connsiteX4" fmla="*/ 1301817 w 7077902"/>
              <a:gd name="connsiteY4" fmla="*/ 4709657 h 6887817"/>
              <a:gd name="connsiteX5" fmla="*/ 0 w 7077902"/>
              <a:gd name="connsiteY5" fmla="*/ 8546 h 6887817"/>
              <a:gd name="connsiteX0" fmla="*/ 0 w 7077902"/>
              <a:gd name="connsiteY0" fmla="*/ 8546 h 6875117"/>
              <a:gd name="connsiteX1" fmla="*/ 7077902 w 7077902"/>
              <a:gd name="connsiteY1" fmla="*/ 0 h 6875117"/>
              <a:gd name="connsiteX2" fmla="*/ 7077902 w 7077902"/>
              <a:gd name="connsiteY2" fmla="*/ 6858000 h 6875117"/>
              <a:gd name="connsiteX3" fmla="*/ 3979824 w 7077902"/>
              <a:gd name="connsiteY3" fmla="*/ 6875117 h 6875117"/>
              <a:gd name="connsiteX4" fmla="*/ 1301817 w 7077902"/>
              <a:gd name="connsiteY4" fmla="*/ 4709657 h 6875117"/>
              <a:gd name="connsiteX5" fmla="*/ 0 w 7077902"/>
              <a:gd name="connsiteY5" fmla="*/ 8546 h 6875117"/>
              <a:gd name="connsiteX0" fmla="*/ 0 w 7077902"/>
              <a:gd name="connsiteY0" fmla="*/ 0 h 6890955"/>
              <a:gd name="connsiteX1" fmla="*/ 7077902 w 7077902"/>
              <a:gd name="connsiteY1" fmla="*/ 15838 h 6890955"/>
              <a:gd name="connsiteX2" fmla="*/ 7077902 w 7077902"/>
              <a:gd name="connsiteY2" fmla="*/ 6873838 h 6890955"/>
              <a:gd name="connsiteX3" fmla="*/ 3979824 w 7077902"/>
              <a:gd name="connsiteY3" fmla="*/ 6890955 h 6890955"/>
              <a:gd name="connsiteX4" fmla="*/ 1301817 w 7077902"/>
              <a:gd name="connsiteY4" fmla="*/ 4725495 h 6890955"/>
              <a:gd name="connsiteX5" fmla="*/ 0 w 7077902"/>
              <a:gd name="connsiteY5" fmla="*/ 0 h 6890955"/>
              <a:gd name="connsiteX0" fmla="*/ 0 w 7102286"/>
              <a:gd name="connsiteY0" fmla="*/ 0 h 6903147"/>
              <a:gd name="connsiteX1" fmla="*/ 7102286 w 7102286"/>
              <a:gd name="connsiteY1" fmla="*/ 28030 h 6903147"/>
              <a:gd name="connsiteX2" fmla="*/ 7102286 w 7102286"/>
              <a:gd name="connsiteY2" fmla="*/ 6886030 h 6903147"/>
              <a:gd name="connsiteX3" fmla="*/ 4004208 w 7102286"/>
              <a:gd name="connsiteY3" fmla="*/ 6903147 h 6903147"/>
              <a:gd name="connsiteX4" fmla="*/ 1326201 w 7102286"/>
              <a:gd name="connsiteY4" fmla="*/ 4737687 h 6903147"/>
              <a:gd name="connsiteX5" fmla="*/ 0 w 7102286"/>
              <a:gd name="connsiteY5" fmla="*/ 0 h 6903147"/>
              <a:gd name="connsiteX0" fmla="*/ 0 w 7108382"/>
              <a:gd name="connsiteY0" fmla="*/ 0 h 6903147"/>
              <a:gd name="connsiteX1" fmla="*/ 7108382 w 7108382"/>
              <a:gd name="connsiteY1" fmla="*/ 9742 h 6903147"/>
              <a:gd name="connsiteX2" fmla="*/ 7102286 w 7108382"/>
              <a:gd name="connsiteY2" fmla="*/ 6886030 h 6903147"/>
              <a:gd name="connsiteX3" fmla="*/ 4004208 w 7108382"/>
              <a:gd name="connsiteY3" fmla="*/ 6903147 h 6903147"/>
              <a:gd name="connsiteX4" fmla="*/ 1326201 w 7108382"/>
              <a:gd name="connsiteY4" fmla="*/ 4737687 h 6903147"/>
              <a:gd name="connsiteX5" fmla="*/ 0 w 7108382"/>
              <a:gd name="connsiteY5" fmla="*/ 0 h 6903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8382" h="6903147">
                <a:moveTo>
                  <a:pt x="0" y="0"/>
                </a:moveTo>
                <a:lnTo>
                  <a:pt x="7108382" y="9742"/>
                </a:lnTo>
                <a:lnTo>
                  <a:pt x="7102286" y="6886030"/>
                </a:lnTo>
                <a:lnTo>
                  <a:pt x="4004208" y="6903147"/>
                </a:lnTo>
                <a:lnTo>
                  <a:pt x="1326201" y="4737687"/>
                </a:lnTo>
                <a:cubicBezTo>
                  <a:pt x="877974" y="3130963"/>
                  <a:pt x="419652" y="155433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lIns="90000" bIns="32400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-12800" y="-24046"/>
            <a:ext cx="7028476" cy="6891224"/>
          </a:xfrm>
          <a:custGeom>
            <a:avLst/>
            <a:gdLst>
              <a:gd name="connsiteX0" fmla="*/ 0 w 8733704"/>
              <a:gd name="connsiteY0" fmla="*/ 0 h 6858000"/>
              <a:gd name="connsiteX1" fmla="*/ 8733704 w 8733704"/>
              <a:gd name="connsiteY1" fmla="*/ 0 h 6858000"/>
              <a:gd name="connsiteX2" fmla="*/ 8733704 w 8733704"/>
              <a:gd name="connsiteY2" fmla="*/ 6858000 h 6858000"/>
              <a:gd name="connsiteX3" fmla="*/ 0 w 8733704"/>
              <a:gd name="connsiteY3" fmla="*/ 6858000 h 6858000"/>
              <a:gd name="connsiteX4" fmla="*/ 0 w 8733704"/>
              <a:gd name="connsiteY4" fmla="*/ 0 h 6858000"/>
              <a:gd name="connsiteX0" fmla="*/ 0 w 8733704"/>
              <a:gd name="connsiteY0" fmla="*/ 0 h 6858000"/>
              <a:gd name="connsiteX1" fmla="*/ 5099253 w 8733704"/>
              <a:gd name="connsiteY1" fmla="*/ 11574 h 6858000"/>
              <a:gd name="connsiteX2" fmla="*/ 8733704 w 8733704"/>
              <a:gd name="connsiteY2" fmla="*/ 6858000 h 6858000"/>
              <a:gd name="connsiteX3" fmla="*/ 0 w 8733704"/>
              <a:gd name="connsiteY3" fmla="*/ 6858000 h 6858000"/>
              <a:gd name="connsiteX4" fmla="*/ 0 w 8733704"/>
              <a:gd name="connsiteY4" fmla="*/ 0 h 6858000"/>
              <a:gd name="connsiteX0" fmla="*/ 0 w 7066950"/>
              <a:gd name="connsiteY0" fmla="*/ 0 h 6904299"/>
              <a:gd name="connsiteX1" fmla="*/ 5099253 w 7066950"/>
              <a:gd name="connsiteY1" fmla="*/ 11574 h 6904299"/>
              <a:gd name="connsiteX2" fmla="*/ 7066950 w 7066950"/>
              <a:gd name="connsiteY2" fmla="*/ 6904299 h 6904299"/>
              <a:gd name="connsiteX3" fmla="*/ 0 w 7066950"/>
              <a:gd name="connsiteY3" fmla="*/ 6858000 h 6904299"/>
              <a:gd name="connsiteX4" fmla="*/ 0 w 7066950"/>
              <a:gd name="connsiteY4" fmla="*/ 0 h 6904299"/>
              <a:gd name="connsiteX0" fmla="*/ 0 w 7066950"/>
              <a:gd name="connsiteY0" fmla="*/ 14064 h 6918363"/>
              <a:gd name="connsiteX1" fmla="*/ 484524 w 7066950"/>
              <a:gd name="connsiteY1" fmla="*/ 0 h 6918363"/>
              <a:gd name="connsiteX2" fmla="*/ 7066950 w 7066950"/>
              <a:gd name="connsiteY2" fmla="*/ 6918363 h 6918363"/>
              <a:gd name="connsiteX3" fmla="*/ 0 w 7066950"/>
              <a:gd name="connsiteY3" fmla="*/ 6872064 h 6918363"/>
              <a:gd name="connsiteX4" fmla="*/ 0 w 7066950"/>
              <a:gd name="connsiteY4" fmla="*/ 14064 h 6918363"/>
              <a:gd name="connsiteX0" fmla="*/ 0 w 7066950"/>
              <a:gd name="connsiteY0" fmla="*/ 14064 h 6918363"/>
              <a:gd name="connsiteX1" fmla="*/ 484524 w 7066950"/>
              <a:gd name="connsiteY1" fmla="*/ 0 h 6918363"/>
              <a:gd name="connsiteX2" fmla="*/ 7066950 w 7066950"/>
              <a:gd name="connsiteY2" fmla="*/ 6918363 h 6918363"/>
              <a:gd name="connsiteX3" fmla="*/ 0 w 7066950"/>
              <a:gd name="connsiteY3" fmla="*/ 6872064 h 6918363"/>
              <a:gd name="connsiteX4" fmla="*/ 0 w 7066950"/>
              <a:gd name="connsiteY4" fmla="*/ 14064 h 6918363"/>
              <a:gd name="connsiteX0" fmla="*/ 0 w 7257892"/>
              <a:gd name="connsiteY0" fmla="*/ 14064 h 6918363"/>
              <a:gd name="connsiteX1" fmla="*/ 484524 w 7257892"/>
              <a:gd name="connsiteY1" fmla="*/ 0 h 6918363"/>
              <a:gd name="connsiteX2" fmla="*/ 4836919 w 7257892"/>
              <a:gd name="connsiteY2" fmla="*/ 4586064 h 6918363"/>
              <a:gd name="connsiteX3" fmla="*/ 7066950 w 7257892"/>
              <a:gd name="connsiteY3" fmla="*/ 6918363 h 6918363"/>
              <a:gd name="connsiteX4" fmla="*/ 0 w 7257892"/>
              <a:gd name="connsiteY4" fmla="*/ 6872064 h 6918363"/>
              <a:gd name="connsiteX5" fmla="*/ 0 w 7257892"/>
              <a:gd name="connsiteY5" fmla="*/ 14064 h 6918363"/>
              <a:gd name="connsiteX0" fmla="*/ 0 w 7538842"/>
              <a:gd name="connsiteY0" fmla="*/ 14064 h 6918363"/>
              <a:gd name="connsiteX1" fmla="*/ 484524 w 7538842"/>
              <a:gd name="connsiteY1" fmla="*/ 0 h 6918363"/>
              <a:gd name="connsiteX2" fmla="*/ 6520441 w 7538842"/>
              <a:gd name="connsiteY2" fmla="*/ 5269727 h 6918363"/>
              <a:gd name="connsiteX3" fmla="*/ 7066950 w 7538842"/>
              <a:gd name="connsiteY3" fmla="*/ 6918363 h 6918363"/>
              <a:gd name="connsiteX4" fmla="*/ 0 w 7538842"/>
              <a:gd name="connsiteY4" fmla="*/ 6872064 h 6918363"/>
              <a:gd name="connsiteX5" fmla="*/ 0 w 7538842"/>
              <a:gd name="connsiteY5" fmla="*/ 14064 h 6918363"/>
              <a:gd name="connsiteX0" fmla="*/ 0 w 7341393"/>
              <a:gd name="connsiteY0" fmla="*/ 14064 h 6918363"/>
              <a:gd name="connsiteX1" fmla="*/ 484524 w 7341393"/>
              <a:gd name="connsiteY1" fmla="*/ 0 h 6918363"/>
              <a:gd name="connsiteX2" fmla="*/ 6520441 w 7341393"/>
              <a:gd name="connsiteY2" fmla="*/ 5269727 h 6918363"/>
              <a:gd name="connsiteX3" fmla="*/ 7066950 w 7341393"/>
              <a:gd name="connsiteY3" fmla="*/ 6918363 h 6918363"/>
              <a:gd name="connsiteX4" fmla="*/ 0 w 7341393"/>
              <a:gd name="connsiteY4" fmla="*/ 6872064 h 6918363"/>
              <a:gd name="connsiteX5" fmla="*/ 0 w 7341393"/>
              <a:gd name="connsiteY5" fmla="*/ 14064 h 6918363"/>
              <a:gd name="connsiteX0" fmla="*/ 0 w 7330105"/>
              <a:gd name="connsiteY0" fmla="*/ 14064 h 6918363"/>
              <a:gd name="connsiteX1" fmla="*/ 484524 w 7330105"/>
              <a:gd name="connsiteY1" fmla="*/ 0 h 6918363"/>
              <a:gd name="connsiteX2" fmla="*/ 6520441 w 7330105"/>
              <a:gd name="connsiteY2" fmla="*/ 5269727 h 6918363"/>
              <a:gd name="connsiteX3" fmla="*/ 7066950 w 7330105"/>
              <a:gd name="connsiteY3" fmla="*/ 6918363 h 6918363"/>
              <a:gd name="connsiteX4" fmla="*/ 0 w 7330105"/>
              <a:gd name="connsiteY4" fmla="*/ 6872064 h 6918363"/>
              <a:gd name="connsiteX5" fmla="*/ 0 w 7330105"/>
              <a:gd name="connsiteY5" fmla="*/ 14064 h 6918363"/>
              <a:gd name="connsiteX0" fmla="*/ 0 w 7066950"/>
              <a:gd name="connsiteY0" fmla="*/ 14064 h 6918363"/>
              <a:gd name="connsiteX1" fmla="*/ 484524 w 7066950"/>
              <a:gd name="connsiteY1" fmla="*/ 0 h 6918363"/>
              <a:gd name="connsiteX2" fmla="*/ 6520441 w 7066950"/>
              <a:gd name="connsiteY2" fmla="*/ 5269727 h 6918363"/>
              <a:gd name="connsiteX3" fmla="*/ 7066950 w 7066950"/>
              <a:gd name="connsiteY3" fmla="*/ 6918363 h 6918363"/>
              <a:gd name="connsiteX4" fmla="*/ 0 w 7066950"/>
              <a:gd name="connsiteY4" fmla="*/ 6872064 h 6918363"/>
              <a:gd name="connsiteX5" fmla="*/ 0 w 7066950"/>
              <a:gd name="connsiteY5" fmla="*/ 14064 h 6918363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6520441 w 7015676"/>
              <a:gd name="connsiteY2" fmla="*/ 5269727 h 6909817"/>
              <a:gd name="connsiteX3" fmla="*/ 7015676 w 7015676"/>
              <a:gd name="connsiteY3" fmla="*/ 6909817 h 6909817"/>
              <a:gd name="connsiteX4" fmla="*/ 0 w 7015676"/>
              <a:gd name="connsiteY4" fmla="*/ 6872064 h 6909817"/>
              <a:gd name="connsiteX5" fmla="*/ 0 w 7015676"/>
              <a:gd name="connsiteY5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6520441 w 7015676"/>
              <a:gd name="connsiteY2" fmla="*/ 5269727 h 6909817"/>
              <a:gd name="connsiteX3" fmla="*/ 7015676 w 7015676"/>
              <a:gd name="connsiteY3" fmla="*/ 6909817 h 6909817"/>
              <a:gd name="connsiteX4" fmla="*/ 0 w 7015676"/>
              <a:gd name="connsiteY4" fmla="*/ 6872064 h 6909817"/>
              <a:gd name="connsiteX5" fmla="*/ 0 w 7015676"/>
              <a:gd name="connsiteY5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6597353 w 7015676"/>
              <a:gd name="connsiteY2" fmla="*/ 5363731 h 6909817"/>
              <a:gd name="connsiteX3" fmla="*/ 7015676 w 7015676"/>
              <a:gd name="connsiteY3" fmla="*/ 6909817 h 6909817"/>
              <a:gd name="connsiteX4" fmla="*/ 0 w 7015676"/>
              <a:gd name="connsiteY4" fmla="*/ 6872064 h 6909817"/>
              <a:gd name="connsiteX5" fmla="*/ 0 w 7015676"/>
              <a:gd name="connsiteY5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6597353 w 7015676"/>
              <a:gd name="connsiteY2" fmla="*/ 5363731 h 6909817"/>
              <a:gd name="connsiteX3" fmla="*/ 7015676 w 7015676"/>
              <a:gd name="connsiteY3" fmla="*/ 6909817 h 6909817"/>
              <a:gd name="connsiteX4" fmla="*/ 0 w 7015676"/>
              <a:gd name="connsiteY4" fmla="*/ 6872064 h 6909817"/>
              <a:gd name="connsiteX5" fmla="*/ 0 w 7015676"/>
              <a:gd name="connsiteY5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127477 w 7015676"/>
              <a:gd name="connsiteY2" fmla="*/ 4013496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255664 w 7015676"/>
              <a:gd name="connsiteY2" fmla="*/ 3893855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255664 w 7015676"/>
              <a:gd name="connsiteY2" fmla="*/ 3893855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255664 w 7015676"/>
              <a:gd name="connsiteY2" fmla="*/ 3893855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255664 w 7015676"/>
              <a:gd name="connsiteY2" fmla="*/ 3893855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14064 h 6909817"/>
              <a:gd name="connsiteX1" fmla="*/ 484524 w 7015676"/>
              <a:gd name="connsiteY1" fmla="*/ 0 h 6909817"/>
              <a:gd name="connsiteX2" fmla="*/ 5281302 w 7015676"/>
              <a:gd name="connsiteY2" fmla="*/ 3859672 h 6909817"/>
              <a:gd name="connsiteX3" fmla="*/ 6597353 w 7015676"/>
              <a:gd name="connsiteY3" fmla="*/ 5363731 h 6909817"/>
              <a:gd name="connsiteX4" fmla="*/ 7015676 w 7015676"/>
              <a:gd name="connsiteY4" fmla="*/ 6909817 h 6909817"/>
              <a:gd name="connsiteX5" fmla="*/ 0 w 7015676"/>
              <a:gd name="connsiteY5" fmla="*/ 6872064 h 6909817"/>
              <a:gd name="connsiteX6" fmla="*/ 0 w 7015676"/>
              <a:gd name="connsiteY6" fmla="*/ 14064 h 6909817"/>
              <a:gd name="connsiteX0" fmla="*/ 0 w 7015676"/>
              <a:gd name="connsiteY0" fmla="*/ 24004 h 6919757"/>
              <a:gd name="connsiteX1" fmla="*/ 474584 w 7015676"/>
              <a:gd name="connsiteY1" fmla="*/ 0 h 6919757"/>
              <a:gd name="connsiteX2" fmla="*/ 5281302 w 7015676"/>
              <a:gd name="connsiteY2" fmla="*/ 3869612 h 6919757"/>
              <a:gd name="connsiteX3" fmla="*/ 6597353 w 7015676"/>
              <a:gd name="connsiteY3" fmla="*/ 5373671 h 6919757"/>
              <a:gd name="connsiteX4" fmla="*/ 7015676 w 7015676"/>
              <a:gd name="connsiteY4" fmla="*/ 6919757 h 6919757"/>
              <a:gd name="connsiteX5" fmla="*/ 0 w 7015676"/>
              <a:gd name="connsiteY5" fmla="*/ 6882004 h 6919757"/>
              <a:gd name="connsiteX6" fmla="*/ 0 w 7015676"/>
              <a:gd name="connsiteY6" fmla="*/ 24004 h 6919757"/>
              <a:gd name="connsiteX0" fmla="*/ 32028 w 7047704"/>
              <a:gd name="connsiteY0" fmla="*/ 360114 h 7255867"/>
              <a:gd name="connsiteX1" fmla="*/ 506612 w 7047704"/>
              <a:gd name="connsiteY1" fmla="*/ 336110 h 7255867"/>
              <a:gd name="connsiteX2" fmla="*/ 5313330 w 7047704"/>
              <a:gd name="connsiteY2" fmla="*/ 4205722 h 7255867"/>
              <a:gd name="connsiteX3" fmla="*/ 6629381 w 7047704"/>
              <a:gd name="connsiteY3" fmla="*/ 5709781 h 7255867"/>
              <a:gd name="connsiteX4" fmla="*/ 7047704 w 7047704"/>
              <a:gd name="connsiteY4" fmla="*/ 7255867 h 7255867"/>
              <a:gd name="connsiteX5" fmla="*/ 32028 w 7047704"/>
              <a:gd name="connsiteY5" fmla="*/ 7218114 h 7255867"/>
              <a:gd name="connsiteX6" fmla="*/ 32028 w 7047704"/>
              <a:gd name="connsiteY6" fmla="*/ 360114 h 7255867"/>
              <a:gd name="connsiteX0" fmla="*/ 41176 w 7056852"/>
              <a:gd name="connsiteY0" fmla="*/ 305250 h 7201003"/>
              <a:gd name="connsiteX1" fmla="*/ 515760 w 7056852"/>
              <a:gd name="connsiteY1" fmla="*/ 281246 h 7201003"/>
              <a:gd name="connsiteX2" fmla="*/ 5441748 w 7056852"/>
              <a:gd name="connsiteY2" fmla="*/ 4170736 h 7201003"/>
              <a:gd name="connsiteX3" fmla="*/ 6638529 w 7056852"/>
              <a:gd name="connsiteY3" fmla="*/ 5654917 h 7201003"/>
              <a:gd name="connsiteX4" fmla="*/ 7056852 w 7056852"/>
              <a:gd name="connsiteY4" fmla="*/ 7201003 h 7201003"/>
              <a:gd name="connsiteX5" fmla="*/ 41176 w 7056852"/>
              <a:gd name="connsiteY5" fmla="*/ 7163250 h 7201003"/>
              <a:gd name="connsiteX6" fmla="*/ 41176 w 7056852"/>
              <a:gd name="connsiteY6" fmla="*/ 305250 h 7201003"/>
              <a:gd name="connsiteX0" fmla="*/ 0 w 7015676"/>
              <a:gd name="connsiteY0" fmla="*/ 24004 h 6919757"/>
              <a:gd name="connsiteX1" fmla="*/ 474584 w 7015676"/>
              <a:gd name="connsiteY1" fmla="*/ 0 h 6919757"/>
              <a:gd name="connsiteX2" fmla="*/ 5400572 w 7015676"/>
              <a:gd name="connsiteY2" fmla="*/ 3889490 h 6919757"/>
              <a:gd name="connsiteX3" fmla="*/ 6597353 w 7015676"/>
              <a:gd name="connsiteY3" fmla="*/ 5373671 h 6919757"/>
              <a:gd name="connsiteX4" fmla="*/ 7015676 w 7015676"/>
              <a:gd name="connsiteY4" fmla="*/ 6919757 h 6919757"/>
              <a:gd name="connsiteX5" fmla="*/ 0 w 7015676"/>
              <a:gd name="connsiteY5" fmla="*/ 6882004 h 6919757"/>
              <a:gd name="connsiteX6" fmla="*/ 0 w 7015676"/>
              <a:gd name="connsiteY6" fmla="*/ 24004 h 6919757"/>
              <a:gd name="connsiteX0" fmla="*/ 0 w 7015676"/>
              <a:gd name="connsiteY0" fmla="*/ 24004 h 6919757"/>
              <a:gd name="connsiteX1" fmla="*/ 474584 w 7015676"/>
              <a:gd name="connsiteY1" fmla="*/ 0 h 6919757"/>
              <a:gd name="connsiteX2" fmla="*/ 5464072 w 7015676"/>
              <a:gd name="connsiteY2" fmla="*/ 3864090 h 6919757"/>
              <a:gd name="connsiteX3" fmla="*/ 6597353 w 7015676"/>
              <a:gd name="connsiteY3" fmla="*/ 5373671 h 6919757"/>
              <a:gd name="connsiteX4" fmla="*/ 7015676 w 7015676"/>
              <a:gd name="connsiteY4" fmla="*/ 6919757 h 6919757"/>
              <a:gd name="connsiteX5" fmla="*/ 0 w 7015676"/>
              <a:gd name="connsiteY5" fmla="*/ 6882004 h 6919757"/>
              <a:gd name="connsiteX6" fmla="*/ 0 w 7015676"/>
              <a:gd name="connsiteY6" fmla="*/ 24004 h 6919757"/>
              <a:gd name="connsiteX0" fmla="*/ 0 w 7015676"/>
              <a:gd name="connsiteY0" fmla="*/ 24004 h 6919757"/>
              <a:gd name="connsiteX1" fmla="*/ 474584 w 7015676"/>
              <a:gd name="connsiteY1" fmla="*/ 0 h 6919757"/>
              <a:gd name="connsiteX2" fmla="*/ 5464072 w 7015676"/>
              <a:gd name="connsiteY2" fmla="*/ 3864090 h 6919757"/>
              <a:gd name="connsiteX3" fmla="*/ 6616403 w 7015676"/>
              <a:gd name="connsiteY3" fmla="*/ 5383196 h 6919757"/>
              <a:gd name="connsiteX4" fmla="*/ 7015676 w 7015676"/>
              <a:gd name="connsiteY4" fmla="*/ 6919757 h 6919757"/>
              <a:gd name="connsiteX5" fmla="*/ 0 w 7015676"/>
              <a:gd name="connsiteY5" fmla="*/ 6882004 h 6919757"/>
              <a:gd name="connsiteX6" fmla="*/ 0 w 7015676"/>
              <a:gd name="connsiteY6" fmla="*/ 24004 h 6919757"/>
              <a:gd name="connsiteX0" fmla="*/ 0 w 7015676"/>
              <a:gd name="connsiteY0" fmla="*/ 24004 h 6891182"/>
              <a:gd name="connsiteX1" fmla="*/ 474584 w 7015676"/>
              <a:gd name="connsiteY1" fmla="*/ 0 h 6891182"/>
              <a:gd name="connsiteX2" fmla="*/ 5464072 w 7015676"/>
              <a:gd name="connsiteY2" fmla="*/ 3864090 h 6891182"/>
              <a:gd name="connsiteX3" fmla="*/ 6616403 w 7015676"/>
              <a:gd name="connsiteY3" fmla="*/ 5383196 h 6891182"/>
              <a:gd name="connsiteX4" fmla="*/ 7015676 w 7015676"/>
              <a:gd name="connsiteY4" fmla="*/ 6891182 h 6891182"/>
              <a:gd name="connsiteX5" fmla="*/ 0 w 7015676"/>
              <a:gd name="connsiteY5" fmla="*/ 6882004 h 6891182"/>
              <a:gd name="connsiteX6" fmla="*/ 0 w 7015676"/>
              <a:gd name="connsiteY6" fmla="*/ 24004 h 689118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464072 w 7015676"/>
              <a:gd name="connsiteY2" fmla="*/ 3841060 h 6868152"/>
              <a:gd name="connsiteX3" fmla="*/ 6616403 w 7015676"/>
              <a:gd name="connsiteY3" fmla="*/ 5360166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464072 w 7015676"/>
              <a:gd name="connsiteY2" fmla="*/ 3841060 h 6868152"/>
              <a:gd name="connsiteX3" fmla="*/ 6616403 w 7015676"/>
              <a:gd name="connsiteY3" fmla="*/ 5360166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682733 w 7015676"/>
              <a:gd name="connsiteY2" fmla="*/ 4129295 h 6868152"/>
              <a:gd name="connsiteX3" fmla="*/ 6616403 w 7015676"/>
              <a:gd name="connsiteY3" fmla="*/ 5360166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682733 w 7015676"/>
              <a:gd name="connsiteY2" fmla="*/ 4129295 h 6868152"/>
              <a:gd name="connsiteX3" fmla="*/ 6616403 w 7015676"/>
              <a:gd name="connsiteY3" fmla="*/ 5360166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682733 w 7015676"/>
              <a:gd name="connsiteY2" fmla="*/ 4129295 h 6868152"/>
              <a:gd name="connsiteX3" fmla="*/ 6666098 w 7015676"/>
              <a:gd name="connsiteY3" fmla="*/ 5549010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15676"/>
              <a:gd name="connsiteY0" fmla="*/ 974 h 6868152"/>
              <a:gd name="connsiteX1" fmla="*/ 464645 w 7015676"/>
              <a:gd name="connsiteY1" fmla="*/ 6787 h 6868152"/>
              <a:gd name="connsiteX2" fmla="*/ 5682733 w 7015676"/>
              <a:gd name="connsiteY2" fmla="*/ 4129295 h 6868152"/>
              <a:gd name="connsiteX3" fmla="*/ 6666098 w 7015676"/>
              <a:gd name="connsiteY3" fmla="*/ 5549010 h 6868152"/>
              <a:gd name="connsiteX4" fmla="*/ 7015676 w 7015676"/>
              <a:gd name="connsiteY4" fmla="*/ 6868152 h 6868152"/>
              <a:gd name="connsiteX5" fmla="*/ 0 w 7015676"/>
              <a:gd name="connsiteY5" fmla="*/ 6858974 h 6868152"/>
              <a:gd name="connsiteX6" fmla="*/ 0 w 7015676"/>
              <a:gd name="connsiteY6" fmla="*/ 974 h 6868152"/>
              <a:gd name="connsiteX0" fmla="*/ 0 w 7050510"/>
              <a:gd name="connsiteY0" fmla="*/ 172 h 6945727"/>
              <a:gd name="connsiteX1" fmla="*/ 499479 w 7050510"/>
              <a:gd name="connsiteY1" fmla="*/ 84362 h 6945727"/>
              <a:gd name="connsiteX2" fmla="*/ 5717567 w 7050510"/>
              <a:gd name="connsiteY2" fmla="*/ 4206870 h 6945727"/>
              <a:gd name="connsiteX3" fmla="*/ 6700932 w 7050510"/>
              <a:gd name="connsiteY3" fmla="*/ 5626585 h 6945727"/>
              <a:gd name="connsiteX4" fmla="*/ 7050510 w 7050510"/>
              <a:gd name="connsiteY4" fmla="*/ 6945727 h 6945727"/>
              <a:gd name="connsiteX5" fmla="*/ 34834 w 7050510"/>
              <a:gd name="connsiteY5" fmla="*/ 6936549 h 6945727"/>
              <a:gd name="connsiteX6" fmla="*/ 0 w 7050510"/>
              <a:gd name="connsiteY6" fmla="*/ 172 h 6945727"/>
              <a:gd name="connsiteX0" fmla="*/ 0 w 7050510"/>
              <a:gd name="connsiteY0" fmla="*/ 280 h 6945835"/>
              <a:gd name="connsiteX1" fmla="*/ 451740 w 7050510"/>
              <a:gd name="connsiteY1" fmla="*/ 47747 h 6945835"/>
              <a:gd name="connsiteX2" fmla="*/ 5717567 w 7050510"/>
              <a:gd name="connsiteY2" fmla="*/ 4206978 h 6945835"/>
              <a:gd name="connsiteX3" fmla="*/ 6700932 w 7050510"/>
              <a:gd name="connsiteY3" fmla="*/ 5626693 h 6945835"/>
              <a:gd name="connsiteX4" fmla="*/ 7050510 w 7050510"/>
              <a:gd name="connsiteY4" fmla="*/ 6945835 h 6945835"/>
              <a:gd name="connsiteX5" fmla="*/ 34834 w 7050510"/>
              <a:gd name="connsiteY5" fmla="*/ 6936657 h 6945835"/>
              <a:gd name="connsiteX6" fmla="*/ 0 w 7050510"/>
              <a:gd name="connsiteY6" fmla="*/ 280 h 6945835"/>
              <a:gd name="connsiteX0" fmla="*/ 0 w 7032148"/>
              <a:gd name="connsiteY0" fmla="*/ 22306 h 6898088"/>
              <a:gd name="connsiteX1" fmla="*/ 433378 w 7032148"/>
              <a:gd name="connsiteY1" fmla="*/ 0 h 6898088"/>
              <a:gd name="connsiteX2" fmla="*/ 5699205 w 7032148"/>
              <a:gd name="connsiteY2" fmla="*/ 4159231 h 6898088"/>
              <a:gd name="connsiteX3" fmla="*/ 6682570 w 7032148"/>
              <a:gd name="connsiteY3" fmla="*/ 5578946 h 6898088"/>
              <a:gd name="connsiteX4" fmla="*/ 7032148 w 7032148"/>
              <a:gd name="connsiteY4" fmla="*/ 6898088 h 6898088"/>
              <a:gd name="connsiteX5" fmla="*/ 16472 w 7032148"/>
              <a:gd name="connsiteY5" fmla="*/ 6888910 h 6898088"/>
              <a:gd name="connsiteX6" fmla="*/ 0 w 7032148"/>
              <a:gd name="connsiteY6" fmla="*/ 22306 h 6898088"/>
              <a:gd name="connsiteX0" fmla="*/ 0 w 7028476"/>
              <a:gd name="connsiteY0" fmla="*/ 7617 h 6898088"/>
              <a:gd name="connsiteX1" fmla="*/ 429706 w 7028476"/>
              <a:gd name="connsiteY1" fmla="*/ 0 h 6898088"/>
              <a:gd name="connsiteX2" fmla="*/ 5695533 w 7028476"/>
              <a:gd name="connsiteY2" fmla="*/ 4159231 h 6898088"/>
              <a:gd name="connsiteX3" fmla="*/ 6678898 w 7028476"/>
              <a:gd name="connsiteY3" fmla="*/ 5578946 h 6898088"/>
              <a:gd name="connsiteX4" fmla="*/ 7028476 w 7028476"/>
              <a:gd name="connsiteY4" fmla="*/ 6898088 h 6898088"/>
              <a:gd name="connsiteX5" fmla="*/ 12800 w 7028476"/>
              <a:gd name="connsiteY5" fmla="*/ 6888910 h 6898088"/>
              <a:gd name="connsiteX6" fmla="*/ 0 w 7028476"/>
              <a:gd name="connsiteY6" fmla="*/ 7617 h 6898088"/>
              <a:gd name="connsiteX0" fmla="*/ 0 w 7028476"/>
              <a:gd name="connsiteY0" fmla="*/ 753 h 6891224"/>
              <a:gd name="connsiteX1" fmla="*/ 444396 w 7028476"/>
              <a:gd name="connsiteY1" fmla="*/ 11497 h 6891224"/>
              <a:gd name="connsiteX2" fmla="*/ 5695533 w 7028476"/>
              <a:gd name="connsiteY2" fmla="*/ 4152367 h 6891224"/>
              <a:gd name="connsiteX3" fmla="*/ 6678898 w 7028476"/>
              <a:gd name="connsiteY3" fmla="*/ 5572082 h 6891224"/>
              <a:gd name="connsiteX4" fmla="*/ 7028476 w 7028476"/>
              <a:gd name="connsiteY4" fmla="*/ 6891224 h 6891224"/>
              <a:gd name="connsiteX5" fmla="*/ 12800 w 7028476"/>
              <a:gd name="connsiteY5" fmla="*/ 6882046 h 6891224"/>
              <a:gd name="connsiteX6" fmla="*/ 0 w 7028476"/>
              <a:gd name="connsiteY6" fmla="*/ 753 h 689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8476" h="6891224">
                <a:moveTo>
                  <a:pt x="0" y="753"/>
                </a:moveTo>
                <a:cubicBezTo>
                  <a:pt x="161508" y="-3935"/>
                  <a:pt x="-138199" y="14949"/>
                  <a:pt x="444396" y="11497"/>
                </a:cubicBezTo>
                <a:lnTo>
                  <a:pt x="5695533" y="4152367"/>
                </a:lnTo>
                <a:cubicBezTo>
                  <a:pt x="6396286" y="4797844"/>
                  <a:pt x="6314503" y="4840883"/>
                  <a:pt x="6678898" y="5572082"/>
                </a:cubicBezTo>
                <a:cubicBezTo>
                  <a:pt x="6929935" y="6520044"/>
                  <a:pt x="6774950" y="5980385"/>
                  <a:pt x="7028476" y="6891224"/>
                </a:cubicBezTo>
                <a:lnTo>
                  <a:pt x="12800" y="6882046"/>
                </a:lnTo>
                <a:cubicBezTo>
                  <a:pt x="12800" y="4596046"/>
                  <a:pt x="0" y="2286753"/>
                  <a:pt x="0" y="7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bIns="46800" anchor="ctr"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3653CB9-5333-4C69-93AA-95601C6AB4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5" name="Logo Braskem">
            <a:extLst>
              <a:ext uri="{FF2B5EF4-FFF2-40B4-BE49-F238E27FC236}">
                <a16:creationId xmlns:a16="http://schemas.microsoft.com/office/drawing/2014/main" id="{0F1C4C88-01BF-4F3C-8490-B915B5F0F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93992" y="6118374"/>
            <a:ext cx="1584960" cy="7363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2B892164-9300-4D9D-8217-12F2CC7092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91705" y="721636"/>
            <a:ext cx="2445212" cy="6872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pt-BR"/>
              <a:t>TÍTULO CURTO DE ATÉ DUAS LINHAS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1FAD637-C99D-FD43-9415-3F520CA9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529234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 shapes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picture containing kite, flying, day&#10;&#10;Description automatically generated">
            <a:extLst>
              <a:ext uri="{FF2B5EF4-FFF2-40B4-BE49-F238E27FC236}">
                <a16:creationId xmlns:a16="http://schemas.microsoft.com/office/drawing/2014/main" id="{33134493-CE0E-4B22-9C68-4E62688A9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A00A9BF0-36B5-44B6-A337-CED5D0B12129}"/>
              </a:ext>
            </a:extLst>
          </p:cNvPr>
          <p:cNvSpPr txBox="1"/>
          <p:nvPr userDrawn="1"/>
        </p:nvSpPr>
        <p:spPr>
          <a:xfrm>
            <a:off x="8625592" y="2590226"/>
            <a:ext cx="140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x-none"/>
              <a:t>magem aqui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64DDCBF-9013-4BE1-A1FA-313DB7E6D8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9300" y="383055"/>
            <a:ext cx="4598988" cy="4619625"/>
          </a:xfrm>
          <a:prstGeom prst="round2DiagRect">
            <a:avLst>
              <a:gd name="adj1" fmla="val 50000"/>
              <a:gd name="adj2" fmla="val 3509"/>
            </a:avLst>
          </a:prstGeom>
          <a:solidFill>
            <a:schemeClr val="bg1">
              <a:lumMod val="95000"/>
            </a:schemeClr>
          </a:solidFill>
        </p:spPr>
        <p:txBody>
          <a:bodyPr bIns="720000"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84A4AC2E-98BB-4072-B971-58511C75AD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9527" y="2541727"/>
            <a:ext cx="6287773" cy="3755280"/>
          </a:xfrm>
          <a:custGeom>
            <a:avLst/>
            <a:gdLst>
              <a:gd name="connsiteX0" fmla="*/ 152389 w 6287773"/>
              <a:gd name="connsiteY0" fmla="*/ 0 h 3755280"/>
              <a:gd name="connsiteX1" fmla="*/ 1841174 w 6287773"/>
              <a:gd name="connsiteY1" fmla="*/ 0 h 3755280"/>
              <a:gd name="connsiteX2" fmla="*/ 4446599 w 6287773"/>
              <a:gd name="connsiteY2" fmla="*/ 0 h 3755280"/>
              <a:gd name="connsiteX3" fmla="*/ 6135384 w 6287773"/>
              <a:gd name="connsiteY3" fmla="*/ 0 h 3755280"/>
              <a:gd name="connsiteX4" fmla="*/ 6287773 w 6287773"/>
              <a:gd name="connsiteY4" fmla="*/ 152389 h 3755280"/>
              <a:gd name="connsiteX5" fmla="*/ 6287773 w 6287773"/>
              <a:gd name="connsiteY5" fmla="*/ 1945348 h 3755280"/>
              <a:gd name="connsiteX6" fmla="*/ 4662896 w 6287773"/>
              <a:gd name="connsiteY6" fmla="*/ 3745936 h 3755280"/>
              <a:gd name="connsiteX7" fmla="*/ 4529073 w 6287773"/>
              <a:gd name="connsiteY7" fmla="*/ 3752693 h 3755280"/>
              <a:gd name="connsiteX8" fmla="*/ 4516259 w 6287773"/>
              <a:gd name="connsiteY8" fmla="*/ 3755280 h 3755280"/>
              <a:gd name="connsiteX9" fmla="*/ 4477841 w 6287773"/>
              <a:gd name="connsiteY9" fmla="*/ 3755280 h 3755280"/>
              <a:gd name="connsiteX10" fmla="*/ 3498717 w 6287773"/>
              <a:gd name="connsiteY10" fmla="*/ 3755280 h 3755280"/>
              <a:gd name="connsiteX11" fmla="*/ 82729 w 6287773"/>
              <a:gd name="connsiteY11" fmla="*/ 3755280 h 3755280"/>
              <a:gd name="connsiteX12" fmla="*/ 0 w 6287773"/>
              <a:gd name="connsiteY12" fmla="*/ 3672551 h 3755280"/>
              <a:gd name="connsiteX13" fmla="*/ 0 w 6287773"/>
              <a:gd name="connsiteY13" fmla="*/ 152389 h 3755280"/>
              <a:gd name="connsiteX14" fmla="*/ 152389 w 6287773"/>
              <a:gd name="connsiteY14" fmla="*/ 0 h 375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87773" h="3755280">
                <a:moveTo>
                  <a:pt x="152389" y="0"/>
                </a:moveTo>
                <a:lnTo>
                  <a:pt x="1841174" y="0"/>
                </a:lnTo>
                <a:lnTo>
                  <a:pt x="4446599" y="0"/>
                </a:lnTo>
                <a:lnTo>
                  <a:pt x="6135384" y="0"/>
                </a:lnTo>
                <a:cubicBezTo>
                  <a:pt x="6219546" y="0"/>
                  <a:pt x="6287773" y="68227"/>
                  <a:pt x="6287773" y="152389"/>
                </a:cubicBezTo>
                <a:lnTo>
                  <a:pt x="6287773" y="1945348"/>
                </a:lnTo>
                <a:cubicBezTo>
                  <a:pt x="6287773" y="2882471"/>
                  <a:pt x="5575566" y="3653249"/>
                  <a:pt x="4662896" y="3745936"/>
                </a:cubicBezTo>
                <a:lnTo>
                  <a:pt x="4529073" y="3752693"/>
                </a:lnTo>
                <a:lnTo>
                  <a:pt x="4516259" y="3755280"/>
                </a:lnTo>
                <a:lnTo>
                  <a:pt x="4477841" y="3755280"/>
                </a:lnTo>
                <a:lnTo>
                  <a:pt x="3498717" y="3755280"/>
                </a:lnTo>
                <a:lnTo>
                  <a:pt x="82729" y="3755280"/>
                </a:lnTo>
                <a:cubicBezTo>
                  <a:pt x="37039" y="3755280"/>
                  <a:pt x="0" y="3718241"/>
                  <a:pt x="0" y="3672551"/>
                </a:cubicBezTo>
                <a:lnTo>
                  <a:pt x="0" y="152389"/>
                </a:lnTo>
                <a:cubicBezTo>
                  <a:pt x="0" y="68227"/>
                  <a:pt x="68227" y="0"/>
                  <a:pt x="1523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720000" anchor="ctr" anchorCtr="1">
            <a:no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C458EC18-F136-4D66-89A5-27DAE8C391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47" y="459347"/>
            <a:ext cx="3581688" cy="1325563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DUAS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LINHAS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F08B58-8273-42F6-8FC2-A37E93123B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C9215FC-9037-784A-B39B-2DA8D77A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591059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Imagens shapes 1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FB15025-34DE-4FC9-B206-E54EFCBA27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B9BC652-2C48-4DA0-B5E5-4CFF1836DD2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906" y="2290246"/>
            <a:ext cx="3331682" cy="3336739"/>
          </a:xfrm>
          <a:prstGeom prst="round2DiagRect">
            <a:avLst>
              <a:gd name="adj1" fmla="val 50000"/>
              <a:gd name="adj2" fmla="val 23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8409D33-B660-43C9-8880-1BA96A5355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94901" y="2290246"/>
            <a:ext cx="3331682" cy="3336739"/>
          </a:xfrm>
          <a:prstGeom prst="round2DiagRect">
            <a:avLst>
              <a:gd name="adj1" fmla="val 3208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2CC5BCF-5873-4B33-9FF0-DDA62E2816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92878" y="2290246"/>
            <a:ext cx="3331682" cy="3336739"/>
          </a:xfrm>
          <a:prstGeom prst="round2DiagRect">
            <a:avLst>
              <a:gd name="adj1" fmla="val 50000"/>
              <a:gd name="adj2" fmla="val 23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07FEEC56-724E-48E8-B9C1-9621A6507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905" y="533769"/>
            <a:ext cx="3331683" cy="1325563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DUAS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LINHAS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DB2238E-5AB8-470E-8608-842E119F05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4901" y="533769"/>
            <a:ext cx="7029659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9A4D2D4-F753-4B6A-827F-54B3B79B59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E4A187C-5DAD-744F-B629-85099117B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445718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Imagens shapes 2">
    <p:bg>
      <p:bgPr>
        <a:gradFill flip="none" rotWithShape="1">
          <a:gsLst>
            <a:gs pos="36000">
              <a:schemeClr val="accent1"/>
            </a:gs>
            <a:gs pos="1000">
              <a:schemeClr val="accent4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6D645B8-0852-4F32-BF3D-A7EB8132A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80906" y="2290246"/>
            <a:ext cx="3331682" cy="3336739"/>
          </a:xfrm>
          <a:prstGeom prst="round2DiagRect">
            <a:avLst>
              <a:gd name="adj1" fmla="val 50000"/>
              <a:gd name="adj2" fmla="val 23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494901" y="2290246"/>
            <a:ext cx="3331682" cy="3336739"/>
          </a:xfrm>
          <a:prstGeom prst="round2DiagRect">
            <a:avLst>
              <a:gd name="adj1" fmla="val 3208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192878" y="2290246"/>
            <a:ext cx="3331682" cy="3336739"/>
          </a:xfrm>
          <a:prstGeom prst="round2DiagRect">
            <a:avLst>
              <a:gd name="adj1" fmla="val 50000"/>
              <a:gd name="adj2" fmla="val 23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7FEEC56-724E-48E8-B9C1-9621A6507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905" y="533769"/>
            <a:ext cx="3331683" cy="1325563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DUAS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LINHAS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DB2238E-5AB8-470E-8608-842E119F05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4901" y="533769"/>
            <a:ext cx="7029659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48DA6E8-0F70-4850-9170-862906F10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9AD16DF-F4A8-7146-AD06-B2EEEE749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713657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Imagens shapes 1">
    <p:bg>
      <p:bgPr>
        <a:gradFill flip="none" rotWithShape="1">
          <a:gsLst>
            <a:gs pos="36000">
              <a:srgbClr val="005CAA"/>
            </a:gs>
            <a:gs pos="1000">
              <a:srgbClr val="009AD9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A picture containing text, outdoor, colorful, day&#10;&#10;Description automatically generated">
            <a:extLst>
              <a:ext uri="{FF2B5EF4-FFF2-40B4-BE49-F238E27FC236}">
                <a16:creationId xmlns:a16="http://schemas.microsoft.com/office/drawing/2014/main" id="{6A3F8E40-A4BA-4769-BE10-624C429C4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629653" y="546628"/>
            <a:ext cx="3581688" cy="1319562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cap="all" baseline="0"/>
            </a:lvl1pPr>
          </a:lstStyle>
          <a:p>
            <a:r>
              <a:rPr lang="en-US"/>
              <a:t>SUBTÍTULO CURTO DE DUAS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LINHAS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9654" y="1958882"/>
            <a:ext cx="3581688" cy="35228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smtClean="0">
                <a:solidFill>
                  <a:schemeClr val="bg1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pPr>
              <a:lnSpc>
                <a:spcPct val="80000"/>
              </a:lnSpc>
            </a:pP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5" name="Espaço Reservado para Imagem 6">
            <a:extLst>
              <a:ext uri="{FF2B5EF4-FFF2-40B4-BE49-F238E27FC236}">
                <a16:creationId xmlns:a16="http://schemas.microsoft.com/office/drawing/2014/main" id="{1E41CFEE-E224-4E6A-8533-1F83F318734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35142" y="3144838"/>
            <a:ext cx="2317750" cy="2318413"/>
          </a:xfrm>
          <a:custGeom>
            <a:avLst/>
            <a:gdLst>
              <a:gd name="connsiteX0" fmla="*/ 189522 w 2317750"/>
              <a:gd name="connsiteY0" fmla="*/ 0 h 2318413"/>
              <a:gd name="connsiteX1" fmla="*/ 1158875 w 2317750"/>
              <a:gd name="connsiteY1" fmla="*/ 0 h 2318413"/>
              <a:gd name="connsiteX2" fmla="*/ 2128228 w 2317750"/>
              <a:gd name="connsiteY2" fmla="*/ 0 h 2318413"/>
              <a:gd name="connsiteX3" fmla="*/ 2202002 w 2317750"/>
              <a:gd name="connsiteY3" fmla="*/ 0 h 2318413"/>
              <a:gd name="connsiteX4" fmla="*/ 2317750 w 2317750"/>
              <a:gd name="connsiteY4" fmla="*/ 115748 h 2318413"/>
              <a:gd name="connsiteX5" fmla="*/ 2317750 w 2317750"/>
              <a:gd name="connsiteY5" fmla="*/ 189522 h 2318413"/>
              <a:gd name="connsiteX6" fmla="*/ 2317750 w 2317750"/>
              <a:gd name="connsiteY6" fmla="*/ 1158875 h 2318413"/>
              <a:gd name="connsiteX7" fmla="*/ 1158875 w 2317750"/>
              <a:gd name="connsiteY7" fmla="*/ 2317750 h 2318413"/>
              <a:gd name="connsiteX8" fmla="*/ 1123389 w 2317750"/>
              <a:gd name="connsiteY8" fmla="*/ 2317750 h 2318413"/>
              <a:gd name="connsiteX9" fmla="*/ 1122763 w 2317750"/>
              <a:gd name="connsiteY9" fmla="*/ 2318413 h 2318413"/>
              <a:gd name="connsiteX10" fmla="*/ 189522 w 2317750"/>
              <a:gd name="connsiteY10" fmla="*/ 2317750 h 2318413"/>
              <a:gd name="connsiteX11" fmla="*/ 115748 w 2317750"/>
              <a:gd name="connsiteY11" fmla="*/ 2317750 h 2318413"/>
              <a:gd name="connsiteX12" fmla="*/ 0 w 2317750"/>
              <a:gd name="connsiteY12" fmla="*/ 2202002 h 2318413"/>
              <a:gd name="connsiteX13" fmla="*/ 0 w 2317750"/>
              <a:gd name="connsiteY13" fmla="*/ 2128228 h 2318413"/>
              <a:gd name="connsiteX14" fmla="*/ 0 w 2317750"/>
              <a:gd name="connsiteY14" fmla="*/ 1158875 h 2318413"/>
              <a:gd name="connsiteX15" fmla="*/ 0 w 2317750"/>
              <a:gd name="connsiteY15" fmla="*/ 189522 h 2318413"/>
              <a:gd name="connsiteX16" fmla="*/ 189522 w 2317750"/>
              <a:gd name="connsiteY16" fmla="*/ 0 h 231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7750" h="2318413">
                <a:moveTo>
                  <a:pt x="189522" y="0"/>
                </a:moveTo>
                <a:lnTo>
                  <a:pt x="1158875" y="0"/>
                </a:lnTo>
                <a:lnTo>
                  <a:pt x="2128228" y="0"/>
                </a:lnTo>
                <a:lnTo>
                  <a:pt x="2202002" y="0"/>
                </a:lnTo>
                <a:cubicBezTo>
                  <a:pt x="2265928" y="0"/>
                  <a:pt x="2317750" y="51822"/>
                  <a:pt x="2317750" y="115748"/>
                </a:cubicBezTo>
                <a:lnTo>
                  <a:pt x="2317750" y="189522"/>
                </a:lnTo>
                <a:lnTo>
                  <a:pt x="2317750" y="1158875"/>
                </a:lnTo>
                <a:cubicBezTo>
                  <a:pt x="2317750" y="1798904"/>
                  <a:pt x="1798904" y="2317750"/>
                  <a:pt x="1158875" y="2317750"/>
                </a:cubicBezTo>
                <a:lnTo>
                  <a:pt x="1123389" y="2317750"/>
                </a:lnTo>
                <a:lnTo>
                  <a:pt x="1122763" y="2318413"/>
                </a:lnTo>
                <a:lnTo>
                  <a:pt x="189522" y="2317750"/>
                </a:lnTo>
                <a:lnTo>
                  <a:pt x="115748" y="2317750"/>
                </a:lnTo>
                <a:cubicBezTo>
                  <a:pt x="51822" y="2317750"/>
                  <a:pt x="0" y="2265928"/>
                  <a:pt x="0" y="2202002"/>
                </a:cubicBezTo>
                <a:lnTo>
                  <a:pt x="0" y="2128228"/>
                </a:lnTo>
                <a:lnTo>
                  <a:pt x="0" y="1158875"/>
                </a:lnTo>
                <a:lnTo>
                  <a:pt x="0" y="189522"/>
                </a:lnTo>
                <a:cubicBezTo>
                  <a:pt x="0" y="84852"/>
                  <a:pt x="84852" y="0"/>
                  <a:pt x="1895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4" name="Espaço Reservado para Imagem 5">
            <a:extLst>
              <a:ext uri="{FF2B5EF4-FFF2-40B4-BE49-F238E27FC236}">
                <a16:creationId xmlns:a16="http://schemas.microsoft.com/office/drawing/2014/main" id="{B412B938-33AE-4A56-8694-6C5ECAE4543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622939" y="540928"/>
            <a:ext cx="2317750" cy="2340596"/>
          </a:xfrm>
          <a:custGeom>
            <a:avLst/>
            <a:gdLst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262556 w 2320013"/>
              <a:gd name="connsiteY13" fmla="*/ 22093 h 2360653"/>
              <a:gd name="connsiteX14" fmla="*/ 308446 w 2320013"/>
              <a:gd name="connsiteY14" fmla="*/ 7848 h 2360653"/>
              <a:gd name="connsiteX15" fmla="*/ 386299 w 2320013"/>
              <a:gd name="connsiteY15" fmla="*/ 0 h 2360653"/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262556 w 2320013"/>
              <a:gd name="connsiteY13" fmla="*/ 22093 h 2360653"/>
              <a:gd name="connsiteX14" fmla="*/ 386299 w 2320013"/>
              <a:gd name="connsiteY14" fmla="*/ 0 h 2360653"/>
              <a:gd name="connsiteX0" fmla="*/ 262556 w 2320013"/>
              <a:gd name="connsiteY0" fmla="*/ 22093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262556 w 2320013"/>
              <a:gd name="connsiteY13" fmla="*/ 22093 h 2360653"/>
              <a:gd name="connsiteX0" fmla="*/ 262556 w 2320013"/>
              <a:gd name="connsiteY0" fmla="*/ 6218 h 2344778"/>
              <a:gd name="connsiteX1" fmla="*/ 1181100 w 2320013"/>
              <a:gd name="connsiteY1" fmla="*/ 0 h 2344778"/>
              <a:gd name="connsiteX2" fmla="*/ 2317750 w 2320013"/>
              <a:gd name="connsiteY2" fmla="*/ 1143000 h 2344778"/>
              <a:gd name="connsiteX3" fmla="*/ 2317750 w 2320013"/>
              <a:gd name="connsiteY3" fmla="*/ 1438530 h 2344778"/>
              <a:gd name="connsiteX4" fmla="*/ 2320013 w 2320013"/>
              <a:gd name="connsiteY4" fmla="*/ 1441149 h 2344778"/>
              <a:gd name="connsiteX5" fmla="*/ 2317750 w 2320013"/>
              <a:gd name="connsiteY5" fmla="*/ 2201564 h 2344778"/>
              <a:gd name="connsiteX6" fmla="*/ 2174536 w 2320013"/>
              <a:gd name="connsiteY6" fmla="*/ 2344778 h 2344778"/>
              <a:gd name="connsiteX7" fmla="*/ 143214 w 2320013"/>
              <a:gd name="connsiteY7" fmla="*/ 2344778 h 2344778"/>
              <a:gd name="connsiteX8" fmla="*/ 0 w 2320013"/>
              <a:gd name="connsiteY8" fmla="*/ 2201564 h 2344778"/>
              <a:gd name="connsiteX9" fmla="*/ 0 w 2320013"/>
              <a:gd name="connsiteY9" fmla="*/ 1162050 h 2344778"/>
              <a:gd name="connsiteX10" fmla="*/ 0 w 2320013"/>
              <a:gd name="connsiteY10" fmla="*/ 370424 h 2344778"/>
              <a:gd name="connsiteX11" fmla="*/ 0 w 2320013"/>
              <a:gd name="connsiteY11" fmla="*/ 151192 h 2344778"/>
              <a:gd name="connsiteX12" fmla="*/ 143214 w 2320013"/>
              <a:gd name="connsiteY12" fmla="*/ 7978 h 2344778"/>
              <a:gd name="connsiteX13" fmla="*/ 262556 w 2320013"/>
              <a:gd name="connsiteY13" fmla="*/ 6218 h 2344778"/>
              <a:gd name="connsiteX0" fmla="*/ 143214 w 2320013"/>
              <a:gd name="connsiteY0" fmla="*/ 7978 h 2344778"/>
              <a:gd name="connsiteX1" fmla="*/ 1181100 w 2320013"/>
              <a:gd name="connsiteY1" fmla="*/ 0 h 2344778"/>
              <a:gd name="connsiteX2" fmla="*/ 2317750 w 2320013"/>
              <a:gd name="connsiteY2" fmla="*/ 1143000 h 2344778"/>
              <a:gd name="connsiteX3" fmla="*/ 2317750 w 2320013"/>
              <a:gd name="connsiteY3" fmla="*/ 1438530 h 2344778"/>
              <a:gd name="connsiteX4" fmla="*/ 2320013 w 2320013"/>
              <a:gd name="connsiteY4" fmla="*/ 1441149 h 2344778"/>
              <a:gd name="connsiteX5" fmla="*/ 2317750 w 2320013"/>
              <a:gd name="connsiteY5" fmla="*/ 2201564 h 2344778"/>
              <a:gd name="connsiteX6" fmla="*/ 2174536 w 2320013"/>
              <a:gd name="connsiteY6" fmla="*/ 2344778 h 2344778"/>
              <a:gd name="connsiteX7" fmla="*/ 143214 w 2320013"/>
              <a:gd name="connsiteY7" fmla="*/ 2344778 h 2344778"/>
              <a:gd name="connsiteX8" fmla="*/ 0 w 2320013"/>
              <a:gd name="connsiteY8" fmla="*/ 2201564 h 2344778"/>
              <a:gd name="connsiteX9" fmla="*/ 0 w 2320013"/>
              <a:gd name="connsiteY9" fmla="*/ 1162050 h 2344778"/>
              <a:gd name="connsiteX10" fmla="*/ 0 w 2320013"/>
              <a:gd name="connsiteY10" fmla="*/ 370424 h 2344778"/>
              <a:gd name="connsiteX11" fmla="*/ 0 w 2320013"/>
              <a:gd name="connsiteY11" fmla="*/ 151192 h 2344778"/>
              <a:gd name="connsiteX12" fmla="*/ 143214 w 2320013"/>
              <a:gd name="connsiteY12" fmla="*/ 7978 h 2344778"/>
              <a:gd name="connsiteX0" fmla="*/ 143214 w 2320013"/>
              <a:gd name="connsiteY0" fmla="*/ 0 h 2336800"/>
              <a:gd name="connsiteX1" fmla="*/ 1187450 w 2320013"/>
              <a:gd name="connsiteY1" fmla="*/ 4722 h 2336800"/>
              <a:gd name="connsiteX2" fmla="*/ 2317750 w 2320013"/>
              <a:gd name="connsiteY2" fmla="*/ 1135022 h 2336800"/>
              <a:gd name="connsiteX3" fmla="*/ 2317750 w 2320013"/>
              <a:gd name="connsiteY3" fmla="*/ 1430552 h 2336800"/>
              <a:gd name="connsiteX4" fmla="*/ 2320013 w 2320013"/>
              <a:gd name="connsiteY4" fmla="*/ 1433171 h 2336800"/>
              <a:gd name="connsiteX5" fmla="*/ 2317750 w 2320013"/>
              <a:gd name="connsiteY5" fmla="*/ 2193586 h 2336800"/>
              <a:gd name="connsiteX6" fmla="*/ 2174536 w 2320013"/>
              <a:gd name="connsiteY6" fmla="*/ 2336800 h 2336800"/>
              <a:gd name="connsiteX7" fmla="*/ 143214 w 2320013"/>
              <a:gd name="connsiteY7" fmla="*/ 2336800 h 2336800"/>
              <a:gd name="connsiteX8" fmla="*/ 0 w 2320013"/>
              <a:gd name="connsiteY8" fmla="*/ 2193586 h 2336800"/>
              <a:gd name="connsiteX9" fmla="*/ 0 w 2320013"/>
              <a:gd name="connsiteY9" fmla="*/ 1154072 h 2336800"/>
              <a:gd name="connsiteX10" fmla="*/ 0 w 2320013"/>
              <a:gd name="connsiteY10" fmla="*/ 362446 h 2336800"/>
              <a:gd name="connsiteX11" fmla="*/ 0 w 2320013"/>
              <a:gd name="connsiteY11" fmla="*/ 143214 h 2336800"/>
              <a:gd name="connsiteX12" fmla="*/ 143214 w 2320013"/>
              <a:gd name="connsiteY12" fmla="*/ 0 h 2336800"/>
              <a:gd name="connsiteX0" fmla="*/ 143214 w 2320013"/>
              <a:gd name="connsiteY0" fmla="*/ 7978 h 2344778"/>
              <a:gd name="connsiteX1" fmla="*/ 1174750 w 2320013"/>
              <a:gd name="connsiteY1" fmla="*/ 0 h 2344778"/>
              <a:gd name="connsiteX2" fmla="*/ 2317750 w 2320013"/>
              <a:gd name="connsiteY2" fmla="*/ 1143000 h 2344778"/>
              <a:gd name="connsiteX3" fmla="*/ 2317750 w 2320013"/>
              <a:gd name="connsiteY3" fmla="*/ 1438530 h 2344778"/>
              <a:gd name="connsiteX4" fmla="*/ 2320013 w 2320013"/>
              <a:gd name="connsiteY4" fmla="*/ 1441149 h 2344778"/>
              <a:gd name="connsiteX5" fmla="*/ 2317750 w 2320013"/>
              <a:gd name="connsiteY5" fmla="*/ 2201564 h 2344778"/>
              <a:gd name="connsiteX6" fmla="*/ 2174536 w 2320013"/>
              <a:gd name="connsiteY6" fmla="*/ 2344778 h 2344778"/>
              <a:gd name="connsiteX7" fmla="*/ 143214 w 2320013"/>
              <a:gd name="connsiteY7" fmla="*/ 2344778 h 2344778"/>
              <a:gd name="connsiteX8" fmla="*/ 0 w 2320013"/>
              <a:gd name="connsiteY8" fmla="*/ 2201564 h 2344778"/>
              <a:gd name="connsiteX9" fmla="*/ 0 w 2320013"/>
              <a:gd name="connsiteY9" fmla="*/ 1162050 h 2344778"/>
              <a:gd name="connsiteX10" fmla="*/ 0 w 2320013"/>
              <a:gd name="connsiteY10" fmla="*/ 370424 h 2344778"/>
              <a:gd name="connsiteX11" fmla="*/ 0 w 2320013"/>
              <a:gd name="connsiteY11" fmla="*/ 151192 h 2344778"/>
              <a:gd name="connsiteX12" fmla="*/ 143214 w 2320013"/>
              <a:gd name="connsiteY12" fmla="*/ 7978 h 234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0013" h="2344778">
                <a:moveTo>
                  <a:pt x="143214" y="7978"/>
                </a:moveTo>
                <a:lnTo>
                  <a:pt x="1174750" y="0"/>
                </a:lnTo>
                <a:cubicBezTo>
                  <a:pt x="1814779" y="0"/>
                  <a:pt x="2317750" y="502971"/>
                  <a:pt x="2317750" y="1143000"/>
                </a:cubicBezTo>
                <a:lnTo>
                  <a:pt x="2317750" y="1438530"/>
                </a:lnTo>
                <a:lnTo>
                  <a:pt x="2320013" y="1441149"/>
                </a:lnTo>
                <a:cubicBezTo>
                  <a:pt x="2319259" y="1694621"/>
                  <a:pt x="2318504" y="1948092"/>
                  <a:pt x="2317750" y="2201564"/>
                </a:cubicBezTo>
                <a:cubicBezTo>
                  <a:pt x="2317750" y="2280659"/>
                  <a:pt x="2253631" y="2344778"/>
                  <a:pt x="2174536" y="2344778"/>
                </a:cubicBezTo>
                <a:lnTo>
                  <a:pt x="143214" y="2344778"/>
                </a:lnTo>
                <a:cubicBezTo>
                  <a:pt x="64119" y="2344778"/>
                  <a:pt x="0" y="2280659"/>
                  <a:pt x="0" y="2201564"/>
                </a:cubicBezTo>
                <a:lnTo>
                  <a:pt x="0" y="1162050"/>
                </a:lnTo>
                <a:lnTo>
                  <a:pt x="0" y="370424"/>
                </a:lnTo>
                <a:lnTo>
                  <a:pt x="0" y="151192"/>
                </a:lnTo>
                <a:cubicBezTo>
                  <a:pt x="0" y="72097"/>
                  <a:pt x="64119" y="7978"/>
                  <a:pt x="143214" y="79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1" name="Espaço Reservado para Imagem 4">
            <a:extLst>
              <a:ext uri="{FF2B5EF4-FFF2-40B4-BE49-F238E27FC236}">
                <a16:creationId xmlns:a16="http://schemas.microsoft.com/office/drawing/2014/main" id="{87576DED-FE12-43CE-94FC-89E607C811B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6730" y="3147797"/>
            <a:ext cx="2317750" cy="2317750"/>
          </a:xfrm>
          <a:prstGeom prst="round2DiagRect">
            <a:avLst>
              <a:gd name="adj1" fmla="val 50000"/>
              <a:gd name="adj2" fmla="val 3995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0" name="Espaço Reservado para Imagem 3">
            <a:extLst>
              <a:ext uri="{FF2B5EF4-FFF2-40B4-BE49-F238E27FC236}">
                <a16:creationId xmlns:a16="http://schemas.microsoft.com/office/drawing/2014/main" id="{13484621-9BAC-402E-97F2-0C718FBCA2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026730" y="549487"/>
            <a:ext cx="2317750" cy="2317750"/>
          </a:xfrm>
          <a:prstGeom prst="round2DiagRect">
            <a:avLst>
              <a:gd name="adj1" fmla="val 50000"/>
              <a:gd name="adj2" fmla="val 3995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3" name="Espaço Reservado para Imagem 2">
            <a:extLst>
              <a:ext uri="{FF2B5EF4-FFF2-40B4-BE49-F238E27FC236}">
                <a16:creationId xmlns:a16="http://schemas.microsoft.com/office/drawing/2014/main" id="{6A19D8F0-6EDC-45C6-9BC8-4D4A4337FD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72126" y="3145210"/>
            <a:ext cx="2325918" cy="2336511"/>
          </a:xfrm>
          <a:custGeom>
            <a:avLst/>
            <a:gdLst>
              <a:gd name="connsiteX0" fmla="*/ 1157273 w 2342818"/>
              <a:gd name="connsiteY0" fmla="*/ 0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15" fmla="*/ 1043663 w 2342818"/>
              <a:gd name="connsiteY15" fmla="*/ 3673 h 2335346"/>
              <a:gd name="connsiteX16" fmla="*/ 1157273 w 2342818"/>
              <a:gd name="connsiteY16" fmla="*/ 0 h 2335346"/>
              <a:gd name="connsiteX0" fmla="*/ 1157273 w 2342818"/>
              <a:gd name="connsiteY0" fmla="*/ 0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15" fmla="*/ 1157273 w 2342818"/>
              <a:gd name="connsiteY15" fmla="*/ 0 h 2335346"/>
              <a:gd name="connsiteX0" fmla="*/ 983137 w 2342818"/>
              <a:gd name="connsiteY0" fmla="*/ 10265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0" fmla="*/ 147480 w 2342818"/>
              <a:gd name="connsiteY0" fmla="*/ 10265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1968 w 2342818"/>
              <a:gd name="connsiteY3" fmla="*/ 1142857 h 2336511"/>
              <a:gd name="connsiteX4" fmla="*/ 2333539 w 2342818"/>
              <a:gd name="connsiteY4" fmla="*/ 1173971 h 2336511"/>
              <a:gd name="connsiteX5" fmla="*/ 2333539 w 2342818"/>
              <a:gd name="connsiteY5" fmla="*/ 1247041 h 2336511"/>
              <a:gd name="connsiteX6" fmla="*/ 2342818 w 2342818"/>
              <a:gd name="connsiteY6" fmla="*/ 1862382 h 2336511"/>
              <a:gd name="connsiteX7" fmla="*/ 2333538 w 2342818"/>
              <a:gd name="connsiteY7" fmla="*/ 1887630 h 2336511"/>
              <a:gd name="connsiteX8" fmla="*/ 2333538 w 2342818"/>
              <a:gd name="connsiteY8" fmla="*/ 2189031 h 2336511"/>
              <a:gd name="connsiteX9" fmla="*/ 2186058 w 2342818"/>
              <a:gd name="connsiteY9" fmla="*/ 2336511 h 2336511"/>
              <a:gd name="connsiteX10" fmla="*/ 1162541 w 2342818"/>
              <a:gd name="connsiteY10" fmla="*/ 2336511 h 2336511"/>
              <a:gd name="connsiteX11" fmla="*/ 0 w 2342818"/>
              <a:gd name="connsiteY11" fmla="*/ 1173970 h 2336511"/>
              <a:gd name="connsiteX12" fmla="*/ 0 w 2342818"/>
              <a:gd name="connsiteY12" fmla="*/ 158910 h 2336511"/>
              <a:gd name="connsiteX13" fmla="*/ 151290 w 2342818"/>
              <a:gd name="connsiteY13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1968 w 2342818"/>
              <a:gd name="connsiteY3" fmla="*/ 1142857 h 2336511"/>
              <a:gd name="connsiteX4" fmla="*/ 2333539 w 2342818"/>
              <a:gd name="connsiteY4" fmla="*/ 1247041 h 2336511"/>
              <a:gd name="connsiteX5" fmla="*/ 2342818 w 2342818"/>
              <a:gd name="connsiteY5" fmla="*/ 1862382 h 2336511"/>
              <a:gd name="connsiteX6" fmla="*/ 2333538 w 2342818"/>
              <a:gd name="connsiteY6" fmla="*/ 1887630 h 2336511"/>
              <a:gd name="connsiteX7" fmla="*/ 2333538 w 2342818"/>
              <a:gd name="connsiteY7" fmla="*/ 2189031 h 2336511"/>
              <a:gd name="connsiteX8" fmla="*/ 2186058 w 2342818"/>
              <a:gd name="connsiteY8" fmla="*/ 2336511 h 2336511"/>
              <a:gd name="connsiteX9" fmla="*/ 1162541 w 2342818"/>
              <a:gd name="connsiteY9" fmla="*/ 2336511 h 2336511"/>
              <a:gd name="connsiteX10" fmla="*/ 0 w 2342818"/>
              <a:gd name="connsiteY10" fmla="*/ 1173970 h 2336511"/>
              <a:gd name="connsiteX11" fmla="*/ 0 w 2342818"/>
              <a:gd name="connsiteY11" fmla="*/ 158910 h 2336511"/>
              <a:gd name="connsiteX12" fmla="*/ 151290 w 2342818"/>
              <a:gd name="connsiteY12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3539 w 2342818"/>
              <a:gd name="connsiteY3" fmla="*/ 1247041 h 2336511"/>
              <a:gd name="connsiteX4" fmla="*/ 2342818 w 2342818"/>
              <a:gd name="connsiteY4" fmla="*/ 1862382 h 2336511"/>
              <a:gd name="connsiteX5" fmla="*/ 2333538 w 2342818"/>
              <a:gd name="connsiteY5" fmla="*/ 1887630 h 2336511"/>
              <a:gd name="connsiteX6" fmla="*/ 2333538 w 2342818"/>
              <a:gd name="connsiteY6" fmla="*/ 2189031 h 2336511"/>
              <a:gd name="connsiteX7" fmla="*/ 2186058 w 2342818"/>
              <a:gd name="connsiteY7" fmla="*/ 2336511 h 2336511"/>
              <a:gd name="connsiteX8" fmla="*/ 1162541 w 2342818"/>
              <a:gd name="connsiteY8" fmla="*/ 2336511 h 2336511"/>
              <a:gd name="connsiteX9" fmla="*/ 0 w 2342818"/>
              <a:gd name="connsiteY9" fmla="*/ 1173970 h 2336511"/>
              <a:gd name="connsiteX10" fmla="*/ 0 w 2342818"/>
              <a:gd name="connsiteY10" fmla="*/ 158910 h 2336511"/>
              <a:gd name="connsiteX11" fmla="*/ 151290 w 2342818"/>
              <a:gd name="connsiteY11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42818 w 2342818"/>
              <a:gd name="connsiteY3" fmla="*/ 1862382 h 2336511"/>
              <a:gd name="connsiteX4" fmla="*/ 2333538 w 2342818"/>
              <a:gd name="connsiteY4" fmla="*/ 1887630 h 2336511"/>
              <a:gd name="connsiteX5" fmla="*/ 2333538 w 2342818"/>
              <a:gd name="connsiteY5" fmla="*/ 2189031 h 2336511"/>
              <a:gd name="connsiteX6" fmla="*/ 2186058 w 2342818"/>
              <a:gd name="connsiteY6" fmla="*/ 2336511 h 2336511"/>
              <a:gd name="connsiteX7" fmla="*/ 1162541 w 2342818"/>
              <a:gd name="connsiteY7" fmla="*/ 2336511 h 2336511"/>
              <a:gd name="connsiteX8" fmla="*/ 0 w 2342818"/>
              <a:gd name="connsiteY8" fmla="*/ 1173970 h 2336511"/>
              <a:gd name="connsiteX9" fmla="*/ 0 w 2342818"/>
              <a:gd name="connsiteY9" fmla="*/ 158910 h 2336511"/>
              <a:gd name="connsiteX10" fmla="*/ 151290 w 2342818"/>
              <a:gd name="connsiteY10" fmla="*/ 0 h 2336511"/>
              <a:gd name="connsiteX0" fmla="*/ 151290 w 2333538"/>
              <a:gd name="connsiteY0" fmla="*/ 0 h 2336511"/>
              <a:gd name="connsiteX1" fmla="*/ 2223554 w 2333538"/>
              <a:gd name="connsiteY1" fmla="*/ 1165 h 2336511"/>
              <a:gd name="connsiteX2" fmla="*/ 2316148 w 2333538"/>
              <a:gd name="connsiteY2" fmla="*/ 93759 h 2336511"/>
              <a:gd name="connsiteX3" fmla="*/ 2333538 w 2333538"/>
              <a:gd name="connsiteY3" fmla="*/ 1887630 h 2336511"/>
              <a:gd name="connsiteX4" fmla="*/ 2333538 w 2333538"/>
              <a:gd name="connsiteY4" fmla="*/ 2189031 h 2336511"/>
              <a:gd name="connsiteX5" fmla="*/ 2186058 w 2333538"/>
              <a:gd name="connsiteY5" fmla="*/ 2336511 h 2336511"/>
              <a:gd name="connsiteX6" fmla="*/ 1162541 w 2333538"/>
              <a:gd name="connsiteY6" fmla="*/ 2336511 h 2336511"/>
              <a:gd name="connsiteX7" fmla="*/ 0 w 2333538"/>
              <a:gd name="connsiteY7" fmla="*/ 1173970 h 2336511"/>
              <a:gd name="connsiteX8" fmla="*/ 0 w 2333538"/>
              <a:gd name="connsiteY8" fmla="*/ 158910 h 2336511"/>
              <a:gd name="connsiteX9" fmla="*/ 151290 w 2333538"/>
              <a:gd name="connsiteY9" fmla="*/ 0 h 2336511"/>
              <a:gd name="connsiteX0" fmla="*/ 151290 w 2333538"/>
              <a:gd name="connsiteY0" fmla="*/ 0 h 2336511"/>
              <a:gd name="connsiteX1" fmla="*/ 2223554 w 2333538"/>
              <a:gd name="connsiteY1" fmla="*/ 1165 h 2336511"/>
              <a:gd name="connsiteX2" fmla="*/ 2316148 w 2333538"/>
              <a:gd name="connsiteY2" fmla="*/ 93759 h 2336511"/>
              <a:gd name="connsiteX3" fmla="*/ 2333538 w 2333538"/>
              <a:gd name="connsiteY3" fmla="*/ 2189031 h 2336511"/>
              <a:gd name="connsiteX4" fmla="*/ 2186058 w 2333538"/>
              <a:gd name="connsiteY4" fmla="*/ 2336511 h 2336511"/>
              <a:gd name="connsiteX5" fmla="*/ 1162541 w 2333538"/>
              <a:gd name="connsiteY5" fmla="*/ 2336511 h 2336511"/>
              <a:gd name="connsiteX6" fmla="*/ 0 w 2333538"/>
              <a:gd name="connsiteY6" fmla="*/ 1173970 h 2336511"/>
              <a:gd name="connsiteX7" fmla="*/ 0 w 2333538"/>
              <a:gd name="connsiteY7" fmla="*/ 158910 h 2336511"/>
              <a:gd name="connsiteX8" fmla="*/ 151290 w 2333538"/>
              <a:gd name="connsiteY8" fmla="*/ 0 h 2336511"/>
              <a:gd name="connsiteX0" fmla="*/ 151290 w 2325918"/>
              <a:gd name="connsiteY0" fmla="*/ 0 h 2336511"/>
              <a:gd name="connsiteX1" fmla="*/ 2223554 w 2325918"/>
              <a:gd name="connsiteY1" fmla="*/ 1165 h 2336511"/>
              <a:gd name="connsiteX2" fmla="*/ 2316148 w 2325918"/>
              <a:gd name="connsiteY2" fmla="*/ 93759 h 2336511"/>
              <a:gd name="connsiteX3" fmla="*/ 2325918 w 2325918"/>
              <a:gd name="connsiteY3" fmla="*/ 2200461 h 2336511"/>
              <a:gd name="connsiteX4" fmla="*/ 2186058 w 2325918"/>
              <a:gd name="connsiteY4" fmla="*/ 2336511 h 2336511"/>
              <a:gd name="connsiteX5" fmla="*/ 1162541 w 2325918"/>
              <a:gd name="connsiteY5" fmla="*/ 2336511 h 2336511"/>
              <a:gd name="connsiteX6" fmla="*/ 0 w 2325918"/>
              <a:gd name="connsiteY6" fmla="*/ 1173970 h 2336511"/>
              <a:gd name="connsiteX7" fmla="*/ 0 w 2325918"/>
              <a:gd name="connsiteY7" fmla="*/ 158910 h 2336511"/>
              <a:gd name="connsiteX8" fmla="*/ 151290 w 2325918"/>
              <a:gd name="connsiteY8" fmla="*/ 0 h 233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918" h="2336511">
                <a:moveTo>
                  <a:pt x="151290" y="0"/>
                </a:moveTo>
                <a:lnTo>
                  <a:pt x="2223554" y="1165"/>
                </a:lnTo>
                <a:cubicBezTo>
                  <a:pt x="2274692" y="1165"/>
                  <a:pt x="2316148" y="42621"/>
                  <a:pt x="2316148" y="93759"/>
                </a:cubicBezTo>
                <a:cubicBezTo>
                  <a:pt x="2319405" y="795993"/>
                  <a:pt x="2322661" y="1498227"/>
                  <a:pt x="2325918" y="2200461"/>
                </a:cubicBezTo>
                <a:cubicBezTo>
                  <a:pt x="2325918" y="2281912"/>
                  <a:pt x="2267509" y="2336511"/>
                  <a:pt x="2186058" y="2336511"/>
                </a:cubicBezTo>
                <a:lnTo>
                  <a:pt x="1162541" y="2336511"/>
                </a:lnTo>
                <a:cubicBezTo>
                  <a:pt x="520487" y="2336511"/>
                  <a:pt x="0" y="1816024"/>
                  <a:pt x="0" y="1173970"/>
                </a:cubicBezTo>
                <a:lnTo>
                  <a:pt x="0" y="158910"/>
                </a:lnTo>
                <a:cubicBezTo>
                  <a:pt x="0" y="77459"/>
                  <a:pt x="69839" y="0"/>
                  <a:pt x="1512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2" name="Espaço Reservado para Imagem 1">
            <a:extLst>
              <a:ext uri="{FF2B5EF4-FFF2-40B4-BE49-F238E27FC236}">
                <a16:creationId xmlns:a16="http://schemas.microsoft.com/office/drawing/2014/main" id="{33596FCC-34FF-4B3B-BB45-E63DEC071D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54224" y="546628"/>
            <a:ext cx="2333538" cy="2325081"/>
          </a:xfrm>
          <a:custGeom>
            <a:avLst/>
            <a:gdLst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17750 w 2317750"/>
              <a:gd name="connsiteY3" fmla="*/ 1158875 h 2317750"/>
              <a:gd name="connsiteX4" fmla="*/ 1158875 w 2317750"/>
              <a:gd name="connsiteY4" fmla="*/ 2317750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19238"/>
              <a:gd name="connsiteX1" fmla="*/ 2225156 w 2317750"/>
              <a:gd name="connsiteY1" fmla="*/ 0 h 2319238"/>
              <a:gd name="connsiteX2" fmla="*/ 2317750 w 2317750"/>
              <a:gd name="connsiteY2" fmla="*/ 92594 h 2319238"/>
              <a:gd name="connsiteX3" fmla="*/ 2306175 w 2317750"/>
              <a:gd name="connsiteY3" fmla="*/ 1737609 h 2319238"/>
              <a:gd name="connsiteX4" fmla="*/ 1158875 w 2317750"/>
              <a:gd name="connsiteY4" fmla="*/ 2317750 h 2319238"/>
              <a:gd name="connsiteX5" fmla="*/ 92594 w 2317750"/>
              <a:gd name="connsiteY5" fmla="*/ 2317750 h 2319238"/>
              <a:gd name="connsiteX6" fmla="*/ 0 w 2317750"/>
              <a:gd name="connsiteY6" fmla="*/ 2225156 h 2319238"/>
              <a:gd name="connsiteX7" fmla="*/ 0 w 2317750"/>
              <a:gd name="connsiteY7" fmla="*/ 1158875 h 2319238"/>
              <a:gd name="connsiteX8" fmla="*/ 1158875 w 2317750"/>
              <a:gd name="connsiteY8" fmla="*/ 0 h 2319238"/>
              <a:gd name="connsiteX0" fmla="*/ 1158875 w 2317750"/>
              <a:gd name="connsiteY0" fmla="*/ 0 h 2332306"/>
              <a:gd name="connsiteX1" fmla="*/ 2225156 w 2317750"/>
              <a:gd name="connsiteY1" fmla="*/ 0 h 2332306"/>
              <a:gd name="connsiteX2" fmla="*/ 2317750 w 2317750"/>
              <a:gd name="connsiteY2" fmla="*/ 92594 h 2332306"/>
              <a:gd name="connsiteX3" fmla="*/ 2306175 w 2317750"/>
              <a:gd name="connsiteY3" fmla="*/ 1737609 h 2332306"/>
              <a:gd name="connsiteX4" fmla="*/ 1158875 w 2317750"/>
              <a:gd name="connsiteY4" fmla="*/ 2317750 h 2332306"/>
              <a:gd name="connsiteX5" fmla="*/ 92594 w 2317750"/>
              <a:gd name="connsiteY5" fmla="*/ 2317750 h 2332306"/>
              <a:gd name="connsiteX6" fmla="*/ 0 w 2317750"/>
              <a:gd name="connsiteY6" fmla="*/ 2225156 h 2332306"/>
              <a:gd name="connsiteX7" fmla="*/ 0 w 2317750"/>
              <a:gd name="connsiteY7" fmla="*/ 1158875 h 2332306"/>
              <a:gd name="connsiteX8" fmla="*/ 1158875 w 2317750"/>
              <a:gd name="connsiteY8" fmla="*/ 0 h 2332306"/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06175 w 2317750"/>
              <a:gd name="connsiteY3" fmla="*/ 1737609 h 2317750"/>
              <a:gd name="connsiteX4" fmla="*/ 2061700 w 2317750"/>
              <a:gd name="connsiteY4" fmla="*/ 2294601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64557"/>
              <a:gd name="connsiteX1" fmla="*/ 2225156 w 2317750"/>
              <a:gd name="connsiteY1" fmla="*/ 0 h 2364557"/>
              <a:gd name="connsiteX2" fmla="*/ 2317750 w 2317750"/>
              <a:gd name="connsiteY2" fmla="*/ 92594 h 2364557"/>
              <a:gd name="connsiteX3" fmla="*/ 2306175 w 2317750"/>
              <a:gd name="connsiteY3" fmla="*/ 1922804 h 2364557"/>
              <a:gd name="connsiteX4" fmla="*/ 2061700 w 2317750"/>
              <a:gd name="connsiteY4" fmla="*/ 2294601 h 2364557"/>
              <a:gd name="connsiteX5" fmla="*/ 92594 w 2317750"/>
              <a:gd name="connsiteY5" fmla="*/ 2317750 h 2364557"/>
              <a:gd name="connsiteX6" fmla="*/ 0 w 2317750"/>
              <a:gd name="connsiteY6" fmla="*/ 2225156 h 2364557"/>
              <a:gd name="connsiteX7" fmla="*/ 0 w 2317750"/>
              <a:gd name="connsiteY7" fmla="*/ 1158875 h 2364557"/>
              <a:gd name="connsiteX8" fmla="*/ 1158875 w 2317750"/>
              <a:gd name="connsiteY8" fmla="*/ 0 h 2364557"/>
              <a:gd name="connsiteX0" fmla="*/ 1158875 w 2317750"/>
              <a:gd name="connsiteY0" fmla="*/ 0 h 2505312"/>
              <a:gd name="connsiteX1" fmla="*/ 2225156 w 2317750"/>
              <a:gd name="connsiteY1" fmla="*/ 0 h 2505312"/>
              <a:gd name="connsiteX2" fmla="*/ 2317750 w 2317750"/>
              <a:gd name="connsiteY2" fmla="*/ 92594 h 2505312"/>
              <a:gd name="connsiteX3" fmla="*/ 2317750 w 2317750"/>
              <a:gd name="connsiteY3" fmla="*/ 2177447 h 2505312"/>
              <a:gd name="connsiteX4" fmla="*/ 2061700 w 2317750"/>
              <a:gd name="connsiteY4" fmla="*/ 2294601 h 2505312"/>
              <a:gd name="connsiteX5" fmla="*/ 92594 w 2317750"/>
              <a:gd name="connsiteY5" fmla="*/ 2317750 h 2505312"/>
              <a:gd name="connsiteX6" fmla="*/ 0 w 2317750"/>
              <a:gd name="connsiteY6" fmla="*/ 2225156 h 2505312"/>
              <a:gd name="connsiteX7" fmla="*/ 0 w 2317750"/>
              <a:gd name="connsiteY7" fmla="*/ 1158875 h 2505312"/>
              <a:gd name="connsiteX8" fmla="*/ 1158875 w 2317750"/>
              <a:gd name="connsiteY8" fmla="*/ 0 h 2505312"/>
              <a:gd name="connsiteX0" fmla="*/ 1158875 w 2318387"/>
              <a:gd name="connsiteY0" fmla="*/ 0 h 2317750"/>
              <a:gd name="connsiteX1" fmla="*/ 2225156 w 2318387"/>
              <a:gd name="connsiteY1" fmla="*/ 0 h 2317750"/>
              <a:gd name="connsiteX2" fmla="*/ 2317750 w 2318387"/>
              <a:gd name="connsiteY2" fmla="*/ 92594 h 2317750"/>
              <a:gd name="connsiteX3" fmla="*/ 2317750 w 2318387"/>
              <a:gd name="connsiteY3" fmla="*/ 2177447 h 2317750"/>
              <a:gd name="connsiteX4" fmla="*/ 2061700 w 2318387"/>
              <a:gd name="connsiteY4" fmla="*/ 2294601 h 2317750"/>
              <a:gd name="connsiteX5" fmla="*/ 92594 w 2318387"/>
              <a:gd name="connsiteY5" fmla="*/ 2317750 h 2317750"/>
              <a:gd name="connsiteX6" fmla="*/ 0 w 2318387"/>
              <a:gd name="connsiteY6" fmla="*/ 2225156 h 2317750"/>
              <a:gd name="connsiteX7" fmla="*/ 0 w 2318387"/>
              <a:gd name="connsiteY7" fmla="*/ 1158875 h 2317750"/>
              <a:gd name="connsiteX8" fmla="*/ 1158875 w 2318387"/>
              <a:gd name="connsiteY8" fmla="*/ 0 h 2317750"/>
              <a:gd name="connsiteX0" fmla="*/ 1158875 w 2320183"/>
              <a:gd name="connsiteY0" fmla="*/ 0 h 2317750"/>
              <a:gd name="connsiteX1" fmla="*/ 2225156 w 2320183"/>
              <a:gd name="connsiteY1" fmla="*/ 0 h 2317750"/>
              <a:gd name="connsiteX2" fmla="*/ 2317750 w 2320183"/>
              <a:gd name="connsiteY2" fmla="*/ 92594 h 2317750"/>
              <a:gd name="connsiteX3" fmla="*/ 2317750 w 2320183"/>
              <a:gd name="connsiteY3" fmla="*/ 2177447 h 2317750"/>
              <a:gd name="connsiteX4" fmla="*/ 2061700 w 2320183"/>
              <a:gd name="connsiteY4" fmla="*/ 2294601 h 2317750"/>
              <a:gd name="connsiteX5" fmla="*/ 92594 w 2320183"/>
              <a:gd name="connsiteY5" fmla="*/ 2317750 h 2317750"/>
              <a:gd name="connsiteX6" fmla="*/ 0 w 2320183"/>
              <a:gd name="connsiteY6" fmla="*/ 2225156 h 2317750"/>
              <a:gd name="connsiteX7" fmla="*/ 0 w 2320183"/>
              <a:gd name="connsiteY7" fmla="*/ 1158875 h 2317750"/>
              <a:gd name="connsiteX8" fmla="*/ 1158875 w 2320183"/>
              <a:gd name="connsiteY8" fmla="*/ 0 h 2317750"/>
              <a:gd name="connsiteX0" fmla="*/ 1158875 w 2320568"/>
              <a:gd name="connsiteY0" fmla="*/ 0 h 2328673"/>
              <a:gd name="connsiteX1" fmla="*/ 2225156 w 2320568"/>
              <a:gd name="connsiteY1" fmla="*/ 0 h 2328673"/>
              <a:gd name="connsiteX2" fmla="*/ 2317750 w 2320568"/>
              <a:gd name="connsiteY2" fmla="*/ 92594 h 2328673"/>
              <a:gd name="connsiteX3" fmla="*/ 2317750 w 2320568"/>
              <a:gd name="connsiteY3" fmla="*/ 2177447 h 2328673"/>
              <a:gd name="connsiteX4" fmla="*/ 2069320 w 2320568"/>
              <a:gd name="connsiteY4" fmla="*/ 2321271 h 2328673"/>
              <a:gd name="connsiteX5" fmla="*/ 92594 w 2320568"/>
              <a:gd name="connsiteY5" fmla="*/ 2317750 h 2328673"/>
              <a:gd name="connsiteX6" fmla="*/ 0 w 2320568"/>
              <a:gd name="connsiteY6" fmla="*/ 2225156 h 2328673"/>
              <a:gd name="connsiteX7" fmla="*/ 0 w 2320568"/>
              <a:gd name="connsiteY7" fmla="*/ 1158875 h 2328673"/>
              <a:gd name="connsiteX8" fmla="*/ 1158875 w 2320568"/>
              <a:gd name="connsiteY8" fmla="*/ 0 h 2328673"/>
              <a:gd name="connsiteX0" fmla="*/ 1158875 w 2328028"/>
              <a:gd name="connsiteY0" fmla="*/ 0 h 2326338"/>
              <a:gd name="connsiteX1" fmla="*/ 2225156 w 2328028"/>
              <a:gd name="connsiteY1" fmla="*/ 0 h 2326338"/>
              <a:gd name="connsiteX2" fmla="*/ 2317750 w 2328028"/>
              <a:gd name="connsiteY2" fmla="*/ 92594 h 2326338"/>
              <a:gd name="connsiteX3" fmla="*/ 2317750 w 2328028"/>
              <a:gd name="connsiteY3" fmla="*/ 2177447 h 2326338"/>
              <a:gd name="connsiteX4" fmla="*/ 2069320 w 2328028"/>
              <a:gd name="connsiteY4" fmla="*/ 2321271 h 2326338"/>
              <a:gd name="connsiteX5" fmla="*/ 92594 w 2328028"/>
              <a:gd name="connsiteY5" fmla="*/ 2317750 h 2326338"/>
              <a:gd name="connsiteX6" fmla="*/ 0 w 2328028"/>
              <a:gd name="connsiteY6" fmla="*/ 2225156 h 2326338"/>
              <a:gd name="connsiteX7" fmla="*/ 0 w 2328028"/>
              <a:gd name="connsiteY7" fmla="*/ 1158875 h 2326338"/>
              <a:gd name="connsiteX8" fmla="*/ 1158875 w 2328028"/>
              <a:gd name="connsiteY8" fmla="*/ 0 h 2326338"/>
              <a:gd name="connsiteX0" fmla="*/ 1158875 w 2328028"/>
              <a:gd name="connsiteY0" fmla="*/ 0 h 2324623"/>
              <a:gd name="connsiteX1" fmla="*/ 2225156 w 2328028"/>
              <a:gd name="connsiteY1" fmla="*/ 0 h 2324623"/>
              <a:gd name="connsiteX2" fmla="*/ 2317750 w 2328028"/>
              <a:gd name="connsiteY2" fmla="*/ 92594 h 2324623"/>
              <a:gd name="connsiteX3" fmla="*/ 2317750 w 2328028"/>
              <a:gd name="connsiteY3" fmla="*/ 2120297 h 2324623"/>
              <a:gd name="connsiteX4" fmla="*/ 2069320 w 2328028"/>
              <a:gd name="connsiteY4" fmla="*/ 2321271 h 2324623"/>
              <a:gd name="connsiteX5" fmla="*/ 92594 w 2328028"/>
              <a:gd name="connsiteY5" fmla="*/ 2317750 h 2324623"/>
              <a:gd name="connsiteX6" fmla="*/ 0 w 2328028"/>
              <a:gd name="connsiteY6" fmla="*/ 2225156 h 2324623"/>
              <a:gd name="connsiteX7" fmla="*/ 0 w 2328028"/>
              <a:gd name="connsiteY7" fmla="*/ 1158875 h 2324623"/>
              <a:gd name="connsiteX8" fmla="*/ 1158875 w 2328028"/>
              <a:gd name="connsiteY8" fmla="*/ 0 h 2324623"/>
              <a:gd name="connsiteX0" fmla="*/ 1158875 w 2328028"/>
              <a:gd name="connsiteY0" fmla="*/ 0 h 2324280"/>
              <a:gd name="connsiteX1" fmla="*/ 2225156 w 2328028"/>
              <a:gd name="connsiteY1" fmla="*/ 0 h 2324280"/>
              <a:gd name="connsiteX2" fmla="*/ 2317750 w 2328028"/>
              <a:gd name="connsiteY2" fmla="*/ 92594 h 2324280"/>
              <a:gd name="connsiteX3" fmla="*/ 2317750 w 2328028"/>
              <a:gd name="connsiteY3" fmla="*/ 2101247 h 2324280"/>
              <a:gd name="connsiteX4" fmla="*/ 2069320 w 2328028"/>
              <a:gd name="connsiteY4" fmla="*/ 2321271 h 2324280"/>
              <a:gd name="connsiteX5" fmla="*/ 92594 w 2328028"/>
              <a:gd name="connsiteY5" fmla="*/ 2317750 h 2324280"/>
              <a:gd name="connsiteX6" fmla="*/ 0 w 2328028"/>
              <a:gd name="connsiteY6" fmla="*/ 2225156 h 2324280"/>
              <a:gd name="connsiteX7" fmla="*/ 0 w 2328028"/>
              <a:gd name="connsiteY7" fmla="*/ 1158875 h 2324280"/>
              <a:gd name="connsiteX8" fmla="*/ 1158875 w 2328028"/>
              <a:gd name="connsiteY8" fmla="*/ 0 h 2324280"/>
              <a:gd name="connsiteX0" fmla="*/ 1158875 w 2323010"/>
              <a:gd name="connsiteY0" fmla="*/ 0 h 2326857"/>
              <a:gd name="connsiteX1" fmla="*/ 2225156 w 2323010"/>
              <a:gd name="connsiteY1" fmla="*/ 0 h 2326857"/>
              <a:gd name="connsiteX2" fmla="*/ 2317750 w 2323010"/>
              <a:gd name="connsiteY2" fmla="*/ 92594 h 2326857"/>
              <a:gd name="connsiteX3" fmla="*/ 2317750 w 2323010"/>
              <a:gd name="connsiteY3" fmla="*/ 2101247 h 2326857"/>
              <a:gd name="connsiteX4" fmla="*/ 2069320 w 2323010"/>
              <a:gd name="connsiteY4" fmla="*/ 2321271 h 2326857"/>
              <a:gd name="connsiteX5" fmla="*/ 92594 w 2323010"/>
              <a:gd name="connsiteY5" fmla="*/ 2317750 h 2326857"/>
              <a:gd name="connsiteX6" fmla="*/ 0 w 2323010"/>
              <a:gd name="connsiteY6" fmla="*/ 2225156 h 2326857"/>
              <a:gd name="connsiteX7" fmla="*/ 0 w 2323010"/>
              <a:gd name="connsiteY7" fmla="*/ 1158875 h 2326857"/>
              <a:gd name="connsiteX8" fmla="*/ 1158875 w 2323010"/>
              <a:gd name="connsiteY8" fmla="*/ 0 h 2326857"/>
              <a:gd name="connsiteX0" fmla="*/ 1158875 w 2335659"/>
              <a:gd name="connsiteY0" fmla="*/ 0 h 2326857"/>
              <a:gd name="connsiteX1" fmla="*/ 2225156 w 2335659"/>
              <a:gd name="connsiteY1" fmla="*/ 0 h 2326857"/>
              <a:gd name="connsiteX2" fmla="*/ 2317750 w 2335659"/>
              <a:gd name="connsiteY2" fmla="*/ 92594 h 2326857"/>
              <a:gd name="connsiteX3" fmla="*/ 2332990 w 2335659"/>
              <a:gd name="connsiteY3" fmla="*/ 2101247 h 2326857"/>
              <a:gd name="connsiteX4" fmla="*/ 2069320 w 2335659"/>
              <a:gd name="connsiteY4" fmla="*/ 2321271 h 2326857"/>
              <a:gd name="connsiteX5" fmla="*/ 92594 w 2335659"/>
              <a:gd name="connsiteY5" fmla="*/ 2317750 h 2326857"/>
              <a:gd name="connsiteX6" fmla="*/ 0 w 2335659"/>
              <a:gd name="connsiteY6" fmla="*/ 2225156 h 2326857"/>
              <a:gd name="connsiteX7" fmla="*/ 0 w 2335659"/>
              <a:gd name="connsiteY7" fmla="*/ 1158875 h 2326857"/>
              <a:gd name="connsiteX8" fmla="*/ 1158875 w 2335659"/>
              <a:gd name="connsiteY8" fmla="*/ 0 h 2326857"/>
              <a:gd name="connsiteX0" fmla="*/ 1158875 w 2335199"/>
              <a:gd name="connsiteY0" fmla="*/ 0 h 2321271"/>
              <a:gd name="connsiteX1" fmla="*/ 2225156 w 2335199"/>
              <a:gd name="connsiteY1" fmla="*/ 0 h 2321271"/>
              <a:gd name="connsiteX2" fmla="*/ 2317750 w 2335199"/>
              <a:gd name="connsiteY2" fmla="*/ 92594 h 2321271"/>
              <a:gd name="connsiteX3" fmla="*/ 2332990 w 2335199"/>
              <a:gd name="connsiteY3" fmla="*/ 2101247 h 2321271"/>
              <a:gd name="connsiteX4" fmla="*/ 2069320 w 2335199"/>
              <a:gd name="connsiteY4" fmla="*/ 2321271 h 2321271"/>
              <a:gd name="connsiteX5" fmla="*/ 92594 w 2335199"/>
              <a:gd name="connsiteY5" fmla="*/ 2317750 h 2321271"/>
              <a:gd name="connsiteX6" fmla="*/ 0 w 2335199"/>
              <a:gd name="connsiteY6" fmla="*/ 2225156 h 2321271"/>
              <a:gd name="connsiteX7" fmla="*/ 0 w 2335199"/>
              <a:gd name="connsiteY7" fmla="*/ 1158875 h 2321271"/>
              <a:gd name="connsiteX8" fmla="*/ 1158875 w 2335199"/>
              <a:gd name="connsiteY8" fmla="*/ 0 h 2321271"/>
              <a:gd name="connsiteX0" fmla="*/ 1158875 w 2333017"/>
              <a:gd name="connsiteY0" fmla="*/ 0 h 2321271"/>
              <a:gd name="connsiteX1" fmla="*/ 2225156 w 2333017"/>
              <a:gd name="connsiteY1" fmla="*/ 0 h 2321271"/>
              <a:gd name="connsiteX2" fmla="*/ 2317750 w 2333017"/>
              <a:gd name="connsiteY2" fmla="*/ 92594 h 2321271"/>
              <a:gd name="connsiteX3" fmla="*/ 2332990 w 2333017"/>
              <a:gd name="connsiteY3" fmla="*/ 2101247 h 2321271"/>
              <a:gd name="connsiteX4" fmla="*/ 2069320 w 2333017"/>
              <a:gd name="connsiteY4" fmla="*/ 2321271 h 2321271"/>
              <a:gd name="connsiteX5" fmla="*/ 92594 w 2333017"/>
              <a:gd name="connsiteY5" fmla="*/ 2317750 h 2321271"/>
              <a:gd name="connsiteX6" fmla="*/ 0 w 2333017"/>
              <a:gd name="connsiteY6" fmla="*/ 2225156 h 2321271"/>
              <a:gd name="connsiteX7" fmla="*/ 0 w 2333017"/>
              <a:gd name="connsiteY7" fmla="*/ 1158875 h 2321271"/>
              <a:gd name="connsiteX8" fmla="*/ 1158875 w 2333017"/>
              <a:gd name="connsiteY8" fmla="*/ 0 h 2321271"/>
              <a:gd name="connsiteX0" fmla="*/ 1158875 w 2359680"/>
              <a:gd name="connsiteY0" fmla="*/ 0 h 2325081"/>
              <a:gd name="connsiteX1" fmla="*/ 2225156 w 2359680"/>
              <a:gd name="connsiteY1" fmla="*/ 0 h 2325081"/>
              <a:gd name="connsiteX2" fmla="*/ 2317750 w 2359680"/>
              <a:gd name="connsiteY2" fmla="*/ 92594 h 2325081"/>
              <a:gd name="connsiteX3" fmla="*/ 2332990 w 2359680"/>
              <a:gd name="connsiteY3" fmla="*/ 2101247 h 2325081"/>
              <a:gd name="connsiteX4" fmla="*/ 2183620 w 2359680"/>
              <a:gd name="connsiteY4" fmla="*/ 2325081 h 2325081"/>
              <a:gd name="connsiteX5" fmla="*/ 92594 w 2359680"/>
              <a:gd name="connsiteY5" fmla="*/ 2317750 h 2325081"/>
              <a:gd name="connsiteX6" fmla="*/ 0 w 2359680"/>
              <a:gd name="connsiteY6" fmla="*/ 2225156 h 2325081"/>
              <a:gd name="connsiteX7" fmla="*/ 0 w 2359680"/>
              <a:gd name="connsiteY7" fmla="*/ 1158875 h 2325081"/>
              <a:gd name="connsiteX8" fmla="*/ 1158875 w 2359680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0124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923"/>
              <a:gd name="connsiteX1" fmla="*/ 2225156 w 2333538"/>
              <a:gd name="connsiteY1" fmla="*/ 0 h 2325923"/>
              <a:gd name="connsiteX2" fmla="*/ 2317750 w 2333538"/>
              <a:gd name="connsiteY2" fmla="*/ 92594 h 2325923"/>
              <a:gd name="connsiteX3" fmla="*/ 2332990 w 2333538"/>
              <a:gd name="connsiteY3" fmla="*/ 2181257 h 2325923"/>
              <a:gd name="connsiteX4" fmla="*/ 2183620 w 2333538"/>
              <a:gd name="connsiteY4" fmla="*/ 2325081 h 2325923"/>
              <a:gd name="connsiteX5" fmla="*/ 92594 w 2333538"/>
              <a:gd name="connsiteY5" fmla="*/ 2317750 h 2325923"/>
              <a:gd name="connsiteX6" fmla="*/ 0 w 2333538"/>
              <a:gd name="connsiteY6" fmla="*/ 2225156 h 2325923"/>
              <a:gd name="connsiteX7" fmla="*/ 0 w 2333538"/>
              <a:gd name="connsiteY7" fmla="*/ 1158875 h 2325923"/>
              <a:gd name="connsiteX8" fmla="*/ 1158875 w 2333538"/>
              <a:gd name="connsiteY8" fmla="*/ 0 h 2325923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3538" h="2325081">
                <a:moveTo>
                  <a:pt x="1158875" y="0"/>
                </a:moveTo>
                <a:lnTo>
                  <a:pt x="2225156" y="0"/>
                </a:lnTo>
                <a:cubicBezTo>
                  <a:pt x="2276294" y="0"/>
                  <a:pt x="2317750" y="41456"/>
                  <a:pt x="2317750" y="92594"/>
                </a:cubicBezTo>
                <a:lnTo>
                  <a:pt x="2332990" y="2181257"/>
                </a:lnTo>
                <a:cubicBezTo>
                  <a:pt x="2333135" y="2239032"/>
                  <a:pt x="2350100" y="2321706"/>
                  <a:pt x="2183620" y="2325081"/>
                </a:cubicBezTo>
                <a:lnTo>
                  <a:pt x="92594" y="2317750"/>
                </a:lnTo>
                <a:cubicBezTo>
                  <a:pt x="41456" y="2317750"/>
                  <a:pt x="0" y="2276294"/>
                  <a:pt x="0" y="2225156"/>
                </a:cubicBezTo>
                <a:lnTo>
                  <a:pt x="0" y="1158875"/>
                </a:lnTo>
                <a:cubicBezTo>
                  <a:pt x="0" y="518846"/>
                  <a:pt x="518846" y="0"/>
                  <a:pt x="11588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742F858-8F00-4B4A-B6E7-5799848D13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F2EF0C3-D41F-B94D-AE97-AA1B134C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872398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Imagens shapes 2">
    <p:bg>
      <p:bgPr>
        <a:gradFill flip="none" rotWithShape="1">
          <a:gsLst>
            <a:gs pos="36000">
              <a:schemeClr val="accent1"/>
            </a:gs>
            <a:gs pos="1000">
              <a:schemeClr val="accent4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125EDCB-7E03-4524-9E62-75ABA32B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629653" y="546628"/>
            <a:ext cx="3581688" cy="1319562"/>
          </a:xfrm>
          <a:prstGeom prst="rect">
            <a:avLst/>
          </a:prstGeom>
        </p:spPr>
        <p:txBody>
          <a:bodyPr anchor="t"/>
          <a:lstStyle>
            <a:lvl1pPr fontAlgn="b">
              <a:lnSpc>
                <a:spcPct val="80000"/>
              </a:lnSpc>
              <a:defRPr sz="280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SUBTÍTULO CURTO DE DUAS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três</a:t>
            </a:r>
            <a:r>
              <a:rPr lang="en-US"/>
              <a:t> LINHAS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C43530AC-F584-4458-933C-73502A6100A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29653" y="1955726"/>
            <a:ext cx="3581688" cy="35259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baseline="0" smtClean="0">
                <a:solidFill>
                  <a:schemeClr val="tx2"/>
                </a:solidFill>
                <a:effectLst/>
              </a:defRPr>
            </a:lvl1pPr>
            <a:lvl2pPr>
              <a:defRPr sz="2000" baseline="0">
                <a:latin typeface="Calibri" charset="0"/>
              </a:defRPr>
            </a:lvl2pPr>
            <a:lvl3pPr>
              <a:defRPr sz="2000" baseline="0">
                <a:latin typeface="Calibri" charset="0"/>
              </a:defRPr>
            </a:lvl3pPr>
            <a:lvl4pPr>
              <a:defRPr sz="2000" baseline="0">
                <a:latin typeface="Calibri" charset="0"/>
              </a:defRPr>
            </a:lvl4pPr>
            <a:lvl5pPr>
              <a:defRPr sz="2000" baseline="0">
                <a:latin typeface="Calibri" charset="0"/>
              </a:defRPr>
            </a:lvl5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9" name="Espaço Reservado para Imagem 6">
            <a:extLst>
              <a:ext uri="{FF2B5EF4-FFF2-40B4-BE49-F238E27FC236}">
                <a16:creationId xmlns:a16="http://schemas.microsoft.com/office/drawing/2014/main" id="{23239EC2-2E0E-4274-990E-C33A4FF0850E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9635142" y="3144838"/>
            <a:ext cx="2317750" cy="2318413"/>
          </a:xfrm>
          <a:custGeom>
            <a:avLst/>
            <a:gdLst>
              <a:gd name="connsiteX0" fmla="*/ 189522 w 2317750"/>
              <a:gd name="connsiteY0" fmla="*/ 0 h 2318413"/>
              <a:gd name="connsiteX1" fmla="*/ 1158875 w 2317750"/>
              <a:gd name="connsiteY1" fmla="*/ 0 h 2318413"/>
              <a:gd name="connsiteX2" fmla="*/ 2128228 w 2317750"/>
              <a:gd name="connsiteY2" fmla="*/ 0 h 2318413"/>
              <a:gd name="connsiteX3" fmla="*/ 2202002 w 2317750"/>
              <a:gd name="connsiteY3" fmla="*/ 0 h 2318413"/>
              <a:gd name="connsiteX4" fmla="*/ 2317750 w 2317750"/>
              <a:gd name="connsiteY4" fmla="*/ 115748 h 2318413"/>
              <a:gd name="connsiteX5" fmla="*/ 2317750 w 2317750"/>
              <a:gd name="connsiteY5" fmla="*/ 189522 h 2318413"/>
              <a:gd name="connsiteX6" fmla="*/ 2317750 w 2317750"/>
              <a:gd name="connsiteY6" fmla="*/ 1158875 h 2318413"/>
              <a:gd name="connsiteX7" fmla="*/ 1158875 w 2317750"/>
              <a:gd name="connsiteY7" fmla="*/ 2317750 h 2318413"/>
              <a:gd name="connsiteX8" fmla="*/ 1123389 w 2317750"/>
              <a:gd name="connsiteY8" fmla="*/ 2317750 h 2318413"/>
              <a:gd name="connsiteX9" fmla="*/ 1122763 w 2317750"/>
              <a:gd name="connsiteY9" fmla="*/ 2318413 h 2318413"/>
              <a:gd name="connsiteX10" fmla="*/ 189522 w 2317750"/>
              <a:gd name="connsiteY10" fmla="*/ 2317750 h 2318413"/>
              <a:gd name="connsiteX11" fmla="*/ 115748 w 2317750"/>
              <a:gd name="connsiteY11" fmla="*/ 2317750 h 2318413"/>
              <a:gd name="connsiteX12" fmla="*/ 0 w 2317750"/>
              <a:gd name="connsiteY12" fmla="*/ 2202002 h 2318413"/>
              <a:gd name="connsiteX13" fmla="*/ 0 w 2317750"/>
              <a:gd name="connsiteY13" fmla="*/ 2128228 h 2318413"/>
              <a:gd name="connsiteX14" fmla="*/ 0 w 2317750"/>
              <a:gd name="connsiteY14" fmla="*/ 1158875 h 2318413"/>
              <a:gd name="connsiteX15" fmla="*/ 0 w 2317750"/>
              <a:gd name="connsiteY15" fmla="*/ 189522 h 2318413"/>
              <a:gd name="connsiteX16" fmla="*/ 189522 w 2317750"/>
              <a:gd name="connsiteY16" fmla="*/ 0 h 231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7750" h="2318413">
                <a:moveTo>
                  <a:pt x="189522" y="0"/>
                </a:moveTo>
                <a:lnTo>
                  <a:pt x="1158875" y="0"/>
                </a:lnTo>
                <a:lnTo>
                  <a:pt x="2128228" y="0"/>
                </a:lnTo>
                <a:lnTo>
                  <a:pt x="2202002" y="0"/>
                </a:lnTo>
                <a:cubicBezTo>
                  <a:pt x="2265928" y="0"/>
                  <a:pt x="2317750" y="51822"/>
                  <a:pt x="2317750" y="115748"/>
                </a:cubicBezTo>
                <a:lnTo>
                  <a:pt x="2317750" y="189522"/>
                </a:lnTo>
                <a:lnTo>
                  <a:pt x="2317750" y="1158875"/>
                </a:lnTo>
                <a:cubicBezTo>
                  <a:pt x="2317750" y="1798904"/>
                  <a:pt x="1798904" y="2317750"/>
                  <a:pt x="1158875" y="2317750"/>
                </a:cubicBezTo>
                <a:lnTo>
                  <a:pt x="1123389" y="2317750"/>
                </a:lnTo>
                <a:lnTo>
                  <a:pt x="1122763" y="2318413"/>
                </a:lnTo>
                <a:lnTo>
                  <a:pt x="189522" y="2317750"/>
                </a:lnTo>
                <a:lnTo>
                  <a:pt x="115748" y="2317750"/>
                </a:lnTo>
                <a:cubicBezTo>
                  <a:pt x="51822" y="2317750"/>
                  <a:pt x="0" y="2265928"/>
                  <a:pt x="0" y="2202002"/>
                </a:cubicBezTo>
                <a:lnTo>
                  <a:pt x="0" y="2128228"/>
                </a:lnTo>
                <a:lnTo>
                  <a:pt x="0" y="1158875"/>
                </a:lnTo>
                <a:lnTo>
                  <a:pt x="0" y="189522"/>
                </a:lnTo>
                <a:cubicBezTo>
                  <a:pt x="0" y="84852"/>
                  <a:pt x="84852" y="0"/>
                  <a:pt x="1895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42" name="Espaço Reservado para Imagem 5">
            <a:extLst>
              <a:ext uri="{FF2B5EF4-FFF2-40B4-BE49-F238E27FC236}">
                <a16:creationId xmlns:a16="http://schemas.microsoft.com/office/drawing/2014/main" id="{7086CE80-2E95-4214-BFEE-6E50FC7768FA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>
            <a:off x="9635142" y="548905"/>
            <a:ext cx="2307809" cy="2324508"/>
          </a:xfrm>
          <a:custGeom>
            <a:avLst/>
            <a:gdLst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262556 w 2320013"/>
              <a:gd name="connsiteY13" fmla="*/ 22093 h 2360653"/>
              <a:gd name="connsiteX14" fmla="*/ 308446 w 2320013"/>
              <a:gd name="connsiteY14" fmla="*/ 7848 h 2360653"/>
              <a:gd name="connsiteX15" fmla="*/ 386299 w 2320013"/>
              <a:gd name="connsiteY15" fmla="*/ 0 h 2360653"/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308446 w 2320013"/>
              <a:gd name="connsiteY13" fmla="*/ 7848 h 2360653"/>
              <a:gd name="connsiteX14" fmla="*/ 386299 w 2320013"/>
              <a:gd name="connsiteY14" fmla="*/ 0 h 2360653"/>
              <a:gd name="connsiteX0" fmla="*/ 386299 w 2320013"/>
              <a:gd name="connsiteY0" fmla="*/ 0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13" fmla="*/ 386299 w 2320013"/>
              <a:gd name="connsiteY13" fmla="*/ 0 h 2360653"/>
              <a:gd name="connsiteX0" fmla="*/ 143214 w 2320013"/>
              <a:gd name="connsiteY0" fmla="*/ 23853 h 2360653"/>
              <a:gd name="connsiteX1" fmla="*/ 1158875 w 2320013"/>
              <a:gd name="connsiteY1" fmla="*/ 0 h 2360653"/>
              <a:gd name="connsiteX2" fmla="*/ 2317750 w 2320013"/>
              <a:gd name="connsiteY2" fmla="*/ 1158875 h 2360653"/>
              <a:gd name="connsiteX3" fmla="*/ 2317750 w 2320013"/>
              <a:gd name="connsiteY3" fmla="*/ 1454405 h 2360653"/>
              <a:gd name="connsiteX4" fmla="*/ 2320013 w 2320013"/>
              <a:gd name="connsiteY4" fmla="*/ 1457024 h 2360653"/>
              <a:gd name="connsiteX5" fmla="*/ 2317750 w 2320013"/>
              <a:gd name="connsiteY5" fmla="*/ 2217439 h 2360653"/>
              <a:gd name="connsiteX6" fmla="*/ 2174536 w 2320013"/>
              <a:gd name="connsiteY6" fmla="*/ 2360653 h 2360653"/>
              <a:gd name="connsiteX7" fmla="*/ 143214 w 2320013"/>
              <a:gd name="connsiteY7" fmla="*/ 2360653 h 2360653"/>
              <a:gd name="connsiteX8" fmla="*/ 0 w 2320013"/>
              <a:gd name="connsiteY8" fmla="*/ 2217439 h 2360653"/>
              <a:gd name="connsiteX9" fmla="*/ 0 w 2320013"/>
              <a:gd name="connsiteY9" fmla="*/ 1177925 h 2360653"/>
              <a:gd name="connsiteX10" fmla="*/ 0 w 2320013"/>
              <a:gd name="connsiteY10" fmla="*/ 386299 h 2360653"/>
              <a:gd name="connsiteX11" fmla="*/ 0 w 2320013"/>
              <a:gd name="connsiteY11" fmla="*/ 167067 h 2360653"/>
              <a:gd name="connsiteX12" fmla="*/ 143214 w 2320013"/>
              <a:gd name="connsiteY12" fmla="*/ 23853 h 2360653"/>
              <a:gd name="connsiteX0" fmla="*/ 143214 w 2320013"/>
              <a:gd name="connsiteY0" fmla="*/ 4803 h 2341603"/>
              <a:gd name="connsiteX1" fmla="*/ 1165225 w 2320013"/>
              <a:gd name="connsiteY1" fmla="*/ 0 h 2341603"/>
              <a:gd name="connsiteX2" fmla="*/ 2317750 w 2320013"/>
              <a:gd name="connsiteY2" fmla="*/ 1139825 h 2341603"/>
              <a:gd name="connsiteX3" fmla="*/ 2317750 w 2320013"/>
              <a:gd name="connsiteY3" fmla="*/ 1435355 h 2341603"/>
              <a:gd name="connsiteX4" fmla="*/ 2320013 w 2320013"/>
              <a:gd name="connsiteY4" fmla="*/ 1437974 h 2341603"/>
              <a:gd name="connsiteX5" fmla="*/ 2317750 w 2320013"/>
              <a:gd name="connsiteY5" fmla="*/ 2198389 h 2341603"/>
              <a:gd name="connsiteX6" fmla="*/ 2174536 w 2320013"/>
              <a:gd name="connsiteY6" fmla="*/ 2341603 h 2341603"/>
              <a:gd name="connsiteX7" fmla="*/ 143214 w 2320013"/>
              <a:gd name="connsiteY7" fmla="*/ 2341603 h 2341603"/>
              <a:gd name="connsiteX8" fmla="*/ 0 w 2320013"/>
              <a:gd name="connsiteY8" fmla="*/ 2198389 h 2341603"/>
              <a:gd name="connsiteX9" fmla="*/ 0 w 2320013"/>
              <a:gd name="connsiteY9" fmla="*/ 1158875 h 2341603"/>
              <a:gd name="connsiteX10" fmla="*/ 0 w 2320013"/>
              <a:gd name="connsiteY10" fmla="*/ 367249 h 2341603"/>
              <a:gd name="connsiteX11" fmla="*/ 0 w 2320013"/>
              <a:gd name="connsiteY11" fmla="*/ 148017 h 2341603"/>
              <a:gd name="connsiteX12" fmla="*/ 143214 w 2320013"/>
              <a:gd name="connsiteY12" fmla="*/ 4803 h 2341603"/>
              <a:gd name="connsiteX0" fmla="*/ 143214 w 2320013"/>
              <a:gd name="connsiteY0" fmla="*/ 0 h 2336800"/>
              <a:gd name="connsiteX1" fmla="*/ 1187450 w 2320013"/>
              <a:gd name="connsiteY1" fmla="*/ 1547 h 2336800"/>
              <a:gd name="connsiteX2" fmla="*/ 2317750 w 2320013"/>
              <a:gd name="connsiteY2" fmla="*/ 1135022 h 2336800"/>
              <a:gd name="connsiteX3" fmla="*/ 2317750 w 2320013"/>
              <a:gd name="connsiteY3" fmla="*/ 1430552 h 2336800"/>
              <a:gd name="connsiteX4" fmla="*/ 2320013 w 2320013"/>
              <a:gd name="connsiteY4" fmla="*/ 1433171 h 2336800"/>
              <a:gd name="connsiteX5" fmla="*/ 2317750 w 2320013"/>
              <a:gd name="connsiteY5" fmla="*/ 2193586 h 2336800"/>
              <a:gd name="connsiteX6" fmla="*/ 2174536 w 2320013"/>
              <a:gd name="connsiteY6" fmla="*/ 2336800 h 2336800"/>
              <a:gd name="connsiteX7" fmla="*/ 143214 w 2320013"/>
              <a:gd name="connsiteY7" fmla="*/ 2336800 h 2336800"/>
              <a:gd name="connsiteX8" fmla="*/ 0 w 2320013"/>
              <a:gd name="connsiteY8" fmla="*/ 2193586 h 2336800"/>
              <a:gd name="connsiteX9" fmla="*/ 0 w 2320013"/>
              <a:gd name="connsiteY9" fmla="*/ 1154072 h 2336800"/>
              <a:gd name="connsiteX10" fmla="*/ 0 w 2320013"/>
              <a:gd name="connsiteY10" fmla="*/ 362446 h 2336800"/>
              <a:gd name="connsiteX11" fmla="*/ 0 w 2320013"/>
              <a:gd name="connsiteY11" fmla="*/ 143214 h 2336800"/>
              <a:gd name="connsiteX12" fmla="*/ 143214 w 2320013"/>
              <a:gd name="connsiteY12" fmla="*/ 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0013" h="2336800">
                <a:moveTo>
                  <a:pt x="143214" y="0"/>
                </a:moveTo>
                <a:lnTo>
                  <a:pt x="1187450" y="1547"/>
                </a:lnTo>
                <a:cubicBezTo>
                  <a:pt x="1827479" y="1547"/>
                  <a:pt x="2317750" y="494993"/>
                  <a:pt x="2317750" y="1135022"/>
                </a:cubicBezTo>
                <a:lnTo>
                  <a:pt x="2317750" y="1430552"/>
                </a:lnTo>
                <a:lnTo>
                  <a:pt x="2320013" y="1433171"/>
                </a:lnTo>
                <a:cubicBezTo>
                  <a:pt x="2319259" y="1686643"/>
                  <a:pt x="2318504" y="1940114"/>
                  <a:pt x="2317750" y="2193586"/>
                </a:cubicBezTo>
                <a:cubicBezTo>
                  <a:pt x="2317750" y="2272681"/>
                  <a:pt x="2253631" y="2336800"/>
                  <a:pt x="2174536" y="2336800"/>
                </a:cubicBezTo>
                <a:lnTo>
                  <a:pt x="143214" y="2336800"/>
                </a:lnTo>
                <a:cubicBezTo>
                  <a:pt x="64119" y="2336800"/>
                  <a:pt x="0" y="2272681"/>
                  <a:pt x="0" y="2193586"/>
                </a:cubicBezTo>
                <a:lnTo>
                  <a:pt x="0" y="1154072"/>
                </a:lnTo>
                <a:lnTo>
                  <a:pt x="0" y="362446"/>
                </a:lnTo>
                <a:lnTo>
                  <a:pt x="0" y="143214"/>
                </a:lnTo>
                <a:cubicBezTo>
                  <a:pt x="0" y="64119"/>
                  <a:pt x="64119" y="0"/>
                  <a:pt x="1432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0" name="Espaço Reservado para Imagem 4">
            <a:extLst>
              <a:ext uri="{FF2B5EF4-FFF2-40B4-BE49-F238E27FC236}">
                <a16:creationId xmlns:a16="http://schemas.microsoft.com/office/drawing/2014/main" id="{3EBC5E88-F399-420B-B394-7C141AFA0EA7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7026730" y="3147797"/>
            <a:ext cx="2317750" cy="2317750"/>
          </a:xfrm>
          <a:prstGeom prst="round2DiagRect">
            <a:avLst>
              <a:gd name="adj1" fmla="val 50000"/>
              <a:gd name="adj2" fmla="val 3995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6" name="Espaço Reservado para Imagem 3">
            <a:extLst>
              <a:ext uri="{FF2B5EF4-FFF2-40B4-BE49-F238E27FC236}">
                <a16:creationId xmlns:a16="http://schemas.microsoft.com/office/drawing/2014/main" id="{E4A1A044-4252-497E-BC6A-B81B4C77A933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7026730" y="554250"/>
            <a:ext cx="2317750" cy="2317750"/>
          </a:xfrm>
          <a:prstGeom prst="round2DiagRect">
            <a:avLst>
              <a:gd name="adj1" fmla="val 50000"/>
              <a:gd name="adj2" fmla="val 3995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7" name="Espaço Reservado para Imagem 2">
            <a:extLst>
              <a:ext uri="{FF2B5EF4-FFF2-40B4-BE49-F238E27FC236}">
                <a16:creationId xmlns:a16="http://schemas.microsoft.com/office/drawing/2014/main" id="{4AEA0C52-221D-4DBB-86C2-E58E828D3170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4472126" y="3145210"/>
            <a:ext cx="2325918" cy="2336511"/>
          </a:xfrm>
          <a:custGeom>
            <a:avLst/>
            <a:gdLst>
              <a:gd name="connsiteX0" fmla="*/ 1157273 w 2342818"/>
              <a:gd name="connsiteY0" fmla="*/ 0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15" fmla="*/ 1043663 w 2342818"/>
              <a:gd name="connsiteY15" fmla="*/ 3673 h 2335346"/>
              <a:gd name="connsiteX16" fmla="*/ 1157273 w 2342818"/>
              <a:gd name="connsiteY16" fmla="*/ 0 h 2335346"/>
              <a:gd name="connsiteX0" fmla="*/ 1157273 w 2342818"/>
              <a:gd name="connsiteY0" fmla="*/ 0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15" fmla="*/ 1157273 w 2342818"/>
              <a:gd name="connsiteY15" fmla="*/ 0 h 2335346"/>
              <a:gd name="connsiteX0" fmla="*/ 983137 w 2342818"/>
              <a:gd name="connsiteY0" fmla="*/ 10265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14" fmla="*/ 983137 w 2342818"/>
              <a:gd name="connsiteY14" fmla="*/ 10265 h 2335346"/>
              <a:gd name="connsiteX0" fmla="*/ 147480 w 2342818"/>
              <a:gd name="connsiteY0" fmla="*/ 10265 h 2335346"/>
              <a:gd name="connsiteX1" fmla="*/ 2223554 w 2342818"/>
              <a:gd name="connsiteY1" fmla="*/ 0 h 2335346"/>
              <a:gd name="connsiteX2" fmla="*/ 2316148 w 2342818"/>
              <a:gd name="connsiteY2" fmla="*/ 92594 h 2335346"/>
              <a:gd name="connsiteX3" fmla="*/ 2331968 w 2342818"/>
              <a:gd name="connsiteY3" fmla="*/ 1141692 h 2335346"/>
              <a:gd name="connsiteX4" fmla="*/ 2333539 w 2342818"/>
              <a:gd name="connsiteY4" fmla="*/ 1172806 h 2335346"/>
              <a:gd name="connsiteX5" fmla="*/ 2333539 w 2342818"/>
              <a:gd name="connsiteY5" fmla="*/ 1245876 h 2335346"/>
              <a:gd name="connsiteX6" fmla="*/ 2342818 w 2342818"/>
              <a:gd name="connsiteY6" fmla="*/ 1861217 h 2335346"/>
              <a:gd name="connsiteX7" fmla="*/ 2333538 w 2342818"/>
              <a:gd name="connsiteY7" fmla="*/ 1886465 h 2335346"/>
              <a:gd name="connsiteX8" fmla="*/ 2333538 w 2342818"/>
              <a:gd name="connsiteY8" fmla="*/ 2187866 h 2335346"/>
              <a:gd name="connsiteX9" fmla="*/ 2186058 w 2342818"/>
              <a:gd name="connsiteY9" fmla="*/ 2335346 h 2335346"/>
              <a:gd name="connsiteX10" fmla="*/ 1162541 w 2342818"/>
              <a:gd name="connsiteY10" fmla="*/ 2335346 h 2335346"/>
              <a:gd name="connsiteX11" fmla="*/ 0 w 2342818"/>
              <a:gd name="connsiteY11" fmla="*/ 1172805 h 2335346"/>
              <a:gd name="connsiteX12" fmla="*/ 0 w 2342818"/>
              <a:gd name="connsiteY12" fmla="*/ 157745 h 2335346"/>
              <a:gd name="connsiteX13" fmla="*/ 147480 w 2342818"/>
              <a:gd name="connsiteY13" fmla="*/ 10265 h 2335346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1968 w 2342818"/>
              <a:gd name="connsiteY3" fmla="*/ 1142857 h 2336511"/>
              <a:gd name="connsiteX4" fmla="*/ 2333539 w 2342818"/>
              <a:gd name="connsiteY4" fmla="*/ 1173971 h 2336511"/>
              <a:gd name="connsiteX5" fmla="*/ 2333539 w 2342818"/>
              <a:gd name="connsiteY5" fmla="*/ 1247041 h 2336511"/>
              <a:gd name="connsiteX6" fmla="*/ 2342818 w 2342818"/>
              <a:gd name="connsiteY6" fmla="*/ 1862382 h 2336511"/>
              <a:gd name="connsiteX7" fmla="*/ 2333538 w 2342818"/>
              <a:gd name="connsiteY7" fmla="*/ 1887630 h 2336511"/>
              <a:gd name="connsiteX8" fmla="*/ 2333538 w 2342818"/>
              <a:gd name="connsiteY8" fmla="*/ 2189031 h 2336511"/>
              <a:gd name="connsiteX9" fmla="*/ 2186058 w 2342818"/>
              <a:gd name="connsiteY9" fmla="*/ 2336511 h 2336511"/>
              <a:gd name="connsiteX10" fmla="*/ 1162541 w 2342818"/>
              <a:gd name="connsiteY10" fmla="*/ 2336511 h 2336511"/>
              <a:gd name="connsiteX11" fmla="*/ 0 w 2342818"/>
              <a:gd name="connsiteY11" fmla="*/ 1173970 h 2336511"/>
              <a:gd name="connsiteX12" fmla="*/ 0 w 2342818"/>
              <a:gd name="connsiteY12" fmla="*/ 158910 h 2336511"/>
              <a:gd name="connsiteX13" fmla="*/ 151290 w 2342818"/>
              <a:gd name="connsiteY13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1968 w 2342818"/>
              <a:gd name="connsiteY3" fmla="*/ 1142857 h 2336511"/>
              <a:gd name="connsiteX4" fmla="*/ 2333539 w 2342818"/>
              <a:gd name="connsiteY4" fmla="*/ 1247041 h 2336511"/>
              <a:gd name="connsiteX5" fmla="*/ 2342818 w 2342818"/>
              <a:gd name="connsiteY5" fmla="*/ 1862382 h 2336511"/>
              <a:gd name="connsiteX6" fmla="*/ 2333538 w 2342818"/>
              <a:gd name="connsiteY6" fmla="*/ 1887630 h 2336511"/>
              <a:gd name="connsiteX7" fmla="*/ 2333538 w 2342818"/>
              <a:gd name="connsiteY7" fmla="*/ 2189031 h 2336511"/>
              <a:gd name="connsiteX8" fmla="*/ 2186058 w 2342818"/>
              <a:gd name="connsiteY8" fmla="*/ 2336511 h 2336511"/>
              <a:gd name="connsiteX9" fmla="*/ 1162541 w 2342818"/>
              <a:gd name="connsiteY9" fmla="*/ 2336511 h 2336511"/>
              <a:gd name="connsiteX10" fmla="*/ 0 w 2342818"/>
              <a:gd name="connsiteY10" fmla="*/ 1173970 h 2336511"/>
              <a:gd name="connsiteX11" fmla="*/ 0 w 2342818"/>
              <a:gd name="connsiteY11" fmla="*/ 158910 h 2336511"/>
              <a:gd name="connsiteX12" fmla="*/ 151290 w 2342818"/>
              <a:gd name="connsiteY12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33539 w 2342818"/>
              <a:gd name="connsiteY3" fmla="*/ 1247041 h 2336511"/>
              <a:gd name="connsiteX4" fmla="*/ 2342818 w 2342818"/>
              <a:gd name="connsiteY4" fmla="*/ 1862382 h 2336511"/>
              <a:gd name="connsiteX5" fmla="*/ 2333538 w 2342818"/>
              <a:gd name="connsiteY5" fmla="*/ 1887630 h 2336511"/>
              <a:gd name="connsiteX6" fmla="*/ 2333538 w 2342818"/>
              <a:gd name="connsiteY6" fmla="*/ 2189031 h 2336511"/>
              <a:gd name="connsiteX7" fmla="*/ 2186058 w 2342818"/>
              <a:gd name="connsiteY7" fmla="*/ 2336511 h 2336511"/>
              <a:gd name="connsiteX8" fmla="*/ 1162541 w 2342818"/>
              <a:gd name="connsiteY8" fmla="*/ 2336511 h 2336511"/>
              <a:gd name="connsiteX9" fmla="*/ 0 w 2342818"/>
              <a:gd name="connsiteY9" fmla="*/ 1173970 h 2336511"/>
              <a:gd name="connsiteX10" fmla="*/ 0 w 2342818"/>
              <a:gd name="connsiteY10" fmla="*/ 158910 h 2336511"/>
              <a:gd name="connsiteX11" fmla="*/ 151290 w 2342818"/>
              <a:gd name="connsiteY11" fmla="*/ 0 h 2336511"/>
              <a:gd name="connsiteX0" fmla="*/ 151290 w 2342818"/>
              <a:gd name="connsiteY0" fmla="*/ 0 h 2336511"/>
              <a:gd name="connsiteX1" fmla="*/ 2223554 w 2342818"/>
              <a:gd name="connsiteY1" fmla="*/ 1165 h 2336511"/>
              <a:gd name="connsiteX2" fmla="*/ 2316148 w 2342818"/>
              <a:gd name="connsiteY2" fmla="*/ 93759 h 2336511"/>
              <a:gd name="connsiteX3" fmla="*/ 2342818 w 2342818"/>
              <a:gd name="connsiteY3" fmla="*/ 1862382 h 2336511"/>
              <a:gd name="connsiteX4" fmla="*/ 2333538 w 2342818"/>
              <a:gd name="connsiteY4" fmla="*/ 1887630 h 2336511"/>
              <a:gd name="connsiteX5" fmla="*/ 2333538 w 2342818"/>
              <a:gd name="connsiteY5" fmla="*/ 2189031 h 2336511"/>
              <a:gd name="connsiteX6" fmla="*/ 2186058 w 2342818"/>
              <a:gd name="connsiteY6" fmla="*/ 2336511 h 2336511"/>
              <a:gd name="connsiteX7" fmla="*/ 1162541 w 2342818"/>
              <a:gd name="connsiteY7" fmla="*/ 2336511 h 2336511"/>
              <a:gd name="connsiteX8" fmla="*/ 0 w 2342818"/>
              <a:gd name="connsiteY8" fmla="*/ 1173970 h 2336511"/>
              <a:gd name="connsiteX9" fmla="*/ 0 w 2342818"/>
              <a:gd name="connsiteY9" fmla="*/ 158910 h 2336511"/>
              <a:gd name="connsiteX10" fmla="*/ 151290 w 2342818"/>
              <a:gd name="connsiteY10" fmla="*/ 0 h 2336511"/>
              <a:gd name="connsiteX0" fmla="*/ 151290 w 2333538"/>
              <a:gd name="connsiteY0" fmla="*/ 0 h 2336511"/>
              <a:gd name="connsiteX1" fmla="*/ 2223554 w 2333538"/>
              <a:gd name="connsiteY1" fmla="*/ 1165 h 2336511"/>
              <a:gd name="connsiteX2" fmla="*/ 2316148 w 2333538"/>
              <a:gd name="connsiteY2" fmla="*/ 93759 h 2336511"/>
              <a:gd name="connsiteX3" fmla="*/ 2333538 w 2333538"/>
              <a:gd name="connsiteY3" fmla="*/ 1887630 h 2336511"/>
              <a:gd name="connsiteX4" fmla="*/ 2333538 w 2333538"/>
              <a:gd name="connsiteY4" fmla="*/ 2189031 h 2336511"/>
              <a:gd name="connsiteX5" fmla="*/ 2186058 w 2333538"/>
              <a:gd name="connsiteY5" fmla="*/ 2336511 h 2336511"/>
              <a:gd name="connsiteX6" fmla="*/ 1162541 w 2333538"/>
              <a:gd name="connsiteY6" fmla="*/ 2336511 h 2336511"/>
              <a:gd name="connsiteX7" fmla="*/ 0 w 2333538"/>
              <a:gd name="connsiteY7" fmla="*/ 1173970 h 2336511"/>
              <a:gd name="connsiteX8" fmla="*/ 0 w 2333538"/>
              <a:gd name="connsiteY8" fmla="*/ 158910 h 2336511"/>
              <a:gd name="connsiteX9" fmla="*/ 151290 w 2333538"/>
              <a:gd name="connsiteY9" fmla="*/ 0 h 2336511"/>
              <a:gd name="connsiteX0" fmla="*/ 151290 w 2333538"/>
              <a:gd name="connsiteY0" fmla="*/ 0 h 2336511"/>
              <a:gd name="connsiteX1" fmla="*/ 2223554 w 2333538"/>
              <a:gd name="connsiteY1" fmla="*/ 1165 h 2336511"/>
              <a:gd name="connsiteX2" fmla="*/ 2316148 w 2333538"/>
              <a:gd name="connsiteY2" fmla="*/ 93759 h 2336511"/>
              <a:gd name="connsiteX3" fmla="*/ 2333538 w 2333538"/>
              <a:gd name="connsiteY3" fmla="*/ 2189031 h 2336511"/>
              <a:gd name="connsiteX4" fmla="*/ 2186058 w 2333538"/>
              <a:gd name="connsiteY4" fmla="*/ 2336511 h 2336511"/>
              <a:gd name="connsiteX5" fmla="*/ 1162541 w 2333538"/>
              <a:gd name="connsiteY5" fmla="*/ 2336511 h 2336511"/>
              <a:gd name="connsiteX6" fmla="*/ 0 w 2333538"/>
              <a:gd name="connsiteY6" fmla="*/ 1173970 h 2336511"/>
              <a:gd name="connsiteX7" fmla="*/ 0 w 2333538"/>
              <a:gd name="connsiteY7" fmla="*/ 158910 h 2336511"/>
              <a:gd name="connsiteX8" fmla="*/ 151290 w 2333538"/>
              <a:gd name="connsiteY8" fmla="*/ 0 h 2336511"/>
              <a:gd name="connsiteX0" fmla="*/ 151290 w 2325918"/>
              <a:gd name="connsiteY0" fmla="*/ 0 h 2336511"/>
              <a:gd name="connsiteX1" fmla="*/ 2223554 w 2325918"/>
              <a:gd name="connsiteY1" fmla="*/ 1165 h 2336511"/>
              <a:gd name="connsiteX2" fmla="*/ 2316148 w 2325918"/>
              <a:gd name="connsiteY2" fmla="*/ 93759 h 2336511"/>
              <a:gd name="connsiteX3" fmla="*/ 2325918 w 2325918"/>
              <a:gd name="connsiteY3" fmla="*/ 2200461 h 2336511"/>
              <a:gd name="connsiteX4" fmla="*/ 2186058 w 2325918"/>
              <a:gd name="connsiteY4" fmla="*/ 2336511 h 2336511"/>
              <a:gd name="connsiteX5" fmla="*/ 1162541 w 2325918"/>
              <a:gd name="connsiteY5" fmla="*/ 2336511 h 2336511"/>
              <a:gd name="connsiteX6" fmla="*/ 0 w 2325918"/>
              <a:gd name="connsiteY6" fmla="*/ 1173970 h 2336511"/>
              <a:gd name="connsiteX7" fmla="*/ 0 w 2325918"/>
              <a:gd name="connsiteY7" fmla="*/ 158910 h 2336511"/>
              <a:gd name="connsiteX8" fmla="*/ 151290 w 2325918"/>
              <a:gd name="connsiteY8" fmla="*/ 0 h 233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918" h="2336511">
                <a:moveTo>
                  <a:pt x="151290" y="0"/>
                </a:moveTo>
                <a:lnTo>
                  <a:pt x="2223554" y="1165"/>
                </a:lnTo>
                <a:cubicBezTo>
                  <a:pt x="2274692" y="1165"/>
                  <a:pt x="2316148" y="42621"/>
                  <a:pt x="2316148" y="93759"/>
                </a:cubicBezTo>
                <a:cubicBezTo>
                  <a:pt x="2319405" y="795993"/>
                  <a:pt x="2322661" y="1498227"/>
                  <a:pt x="2325918" y="2200461"/>
                </a:cubicBezTo>
                <a:cubicBezTo>
                  <a:pt x="2325918" y="2281912"/>
                  <a:pt x="2267509" y="2336511"/>
                  <a:pt x="2186058" y="2336511"/>
                </a:cubicBezTo>
                <a:lnTo>
                  <a:pt x="1162541" y="2336511"/>
                </a:lnTo>
                <a:cubicBezTo>
                  <a:pt x="520487" y="2336511"/>
                  <a:pt x="0" y="1816024"/>
                  <a:pt x="0" y="1173970"/>
                </a:cubicBezTo>
                <a:lnTo>
                  <a:pt x="0" y="158910"/>
                </a:lnTo>
                <a:cubicBezTo>
                  <a:pt x="0" y="77459"/>
                  <a:pt x="69839" y="0"/>
                  <a:pt x="1512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/>
              <a:t>Arraste sua imagem</a:t>
            </a:r>
          </a:p>
        </p:txBody>
      </p:sp>
      <p:sp>
        <p:nvSpPr>
          <p:cNvPr id="31" name="Espaço Reservado para Imagem 1">
            <a:extLst>
              <a:ext uri="{FF2B5EF4-FFF2-40B4-BE49-F238E27FC236}">
                <a16:creationId xmlns:a16="http://schemas.microsoft.com/office/drawing/2014/main" id="{C10BCFD7-4E21-4CFD-AFB6-255B393FB6B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4454224" y="546628"/>
            <a:ext cx="2333538" cy="2325081"/>
          </a:xfrm>
          <a:custGeom>
            <a:avLst/>
            <a:gdLst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17750 w 2317750"/>
              <a:gd name="connsiteY3" fmla="*/ 1158875 h 2317750"/>
              <a:gd name="connsiteX4" fmla="*/ 1158875 w 2317750"/>
              <a:gd name="connsiteY4" fmla="*/ 2317750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19238"/>
              <a:gd name="connsiteX1" fmla="*/ 2225156 w 2317750"/>
              <a:gd name="connsiteY1" fmla="*/ 0 h 2319238"/>
              <a:gd name="connsiteX2" fmla="*/ 2317750 w 2317750"/>
              <a:gd name="connsiteY2" fmla="*/ 92594 h 2319238"/>
              <a:gd name="connsiteX3" fmla="*/ 2306175 w 2317750"/>
              <a:gd name="connsiteY3" fmla="*/ 1737609 h 2319238"/>
              <a:gd name="connsiteX4" fmla="*/ 1158875 w 2317750"/>
              <a:gd name="connsiteY4" fmla="*/ 2317750 h 2319238"/>
              <a:gd name="connsiteX5" fmla="*/ 92594 w 2317750"/>
              <a:gd name="connsiteY5" fmla="*/ 2317750 h 2319238"/>
              <a:gd name="connsiteX6" fmla="*/ 0 w 2317750"/>
              <a:gd name="connsiteY6" fmla="*/ 2225156 h 2319238"/>
              <a:gd name="connsiteX7" fmla="*/ 0 w 2317750"/>
              <a:gd name="connsiteY7" fmla="*/ 1158875 h 2319238"/>
              <a:gd name="connsiteX8" fmla="*/ 1158875 w 2317750"/>
              <a:gd name="connsiteY8" fmla="*/ 0 h 2319238"/>
              <a:gd name="connsiteX0" fmla="*/ 1158875 w 2317750"/>
              <a:gd name="connsiteY0" fmla="*/ 0 h 2332306"/>
              <a:gd name="connsiteX1" fmla="*/ 2225156 w 2317750"/>
              <a:gd name="connsiteY1" fmla="*/ 0 h 2332306"/>
              <a:gd name="connsiteX2" fmla="*/ 2317750 w 2317750"/>
              <a:gd name="connsiteY2" fmla="*/ 92594 h 2332306"/>
              <a:gd name="connsiteX3" fmla="*/ 2306175 w 2317750"/>
              <a:gd name="connsiteY3" fmla="*/ 1737609 h 2332306"/>
              <a:gd name="connsiteX4" fmla="*/ 1158875 w 2317750"/>
              <a:gd name="connsiteY4" fmla="*/ 2317750 h 2332306"/>
              <a:gd name="connsiteX5" fmla="*/ 92594 w 2317750"/>
              <a:gd name="connsiteY5" fmla="*/ 2317750 h 2332306"/>
              <a:gd name="connsiteX6" fmla="*/ 0 w 2317750"/>
              <a:gd name="connsiteY6" fmla="*/ 2225156 h 2332306"/>
              <a:gd name="connsiteX7" fmla="*/ 0 w 2317750"/>
              <a:gd name="connsiteY7" fmla="*/ 1158875 h 2332306"/>
              <a:gd name="connsiteX8" fmla="*/ 1158875 w 2317750"/>
              <a:gd name="connsiteY8" fmla="*/ 0 h 2332306"/>
              <a:gd name="connsiteX0" fmla="*/ 1158875 w 2317750"/>
              <a:gd name="connsiteY0" fmla="*/ 0 h 2317750"/>
              <a:gd name="connsiteX1" fmla="*/ 2225156 w 2317750"/>
              <a:gd name="connsiteY1" fmla="*/ 0 h 2317750"/>
              <a:gd name="connsiteX2" fmla="*/ 2317750 w 2317750"/>
              <a:gd name="connsiteY2" fmla="*/ 92594 h 2317750"/>
              <a:gd name="connsiteX3" fmla="*/ 2306175 w 2317750"/>
              <a:gd name="connsiteY3" fmla="*/ 1737609 h 2317750"/>
              <a:gd name="connsiteX4" fmla="*/ 2061700 w 2317750"/>
              <a:gd name="connsiteY4" fmla="*/ 2294601 h 2317750"/>
              <a:gd name="connsiteX5" fmla="*/ 92594 w 2317750"/>
              <a:gd name="connsiteY5" fmla="*/ 2317750 h 2317750"/>
              <a:gd name="connsiteX6" fmla="*/ 0 w 2317750"/>
              <a:gd name="connsiteY6" fmla="*/ 2225156 h 2317750"/>
              <a:gd name="connsiteX7" fmla="*/ 0 w 2317750"/>
              <a:gd name="connsiteY7" fmla="*/ 1158875 h 2317750"/>
              <a:gd name="connsiteX8" fmla="*/ 1158875 w 2317750"/>
              <a:gd name="connsiteY8" fmla="*/ 0 h 2317750"/>
              <a:gd name="connsiteX0" fmla="*/ 1158875 w 2317750"/>
              <a:gd name="connsiteY0" fmla="*/ 0 h 2364557"/>
              <a:gd name="connsiteX1" fmla="*/ 2225156 w 2317750"/>
              <a:gd name="connsiteY1" fmla="*/ 0 h 2364557"/>
              <a:gd name="connsiteX2" fmla="*/ 2317750 w 2317750"/>
              <a:gd name="connsiteY2" fmla="*/ 92594 h 2364557"/>
              <a:gd name="connsiteX3" fmla="*/ 2306175 w 2317750"/>
              <a:gd name="connsiteY3" fmla="*/ 1922804 h 2364557"/>
              <a:gd name="connsiteX4" fmla="*/ 2061700 w 2317750"/>
              <a:gd name="connsiteY4" fmla="*/ 2294601 h 2364557"/>
              <a:gd name="connsiteX5" fmla="*/ 92594 w 2317750"/>
              <a:gd name="connsiteY5" fmla="*/ 2317750 h 2364557"/>
              <a:gd name="connsiteX6" fmla="*/ 0 w 2317750"/>
              <a:gd name="connsiteY6" fmla="*/ 2225156 h 2364557"/>
              <a:gd name="connsiteX7" fmla="*/ 0 w 2317750"/>
              <a:gd name="connsiteY7" fmla="*/ 1158875 h 2364557"/>
              <a:gd name="connsiteX8" fmla="*/ 1158875 w 2317750"/>
              <a:gd name="connsiteY8" fmla="*/ 0 h 2364557"/>
              <a:gd name="connsiteX0" fmla="*/ 1158875 w 2317750"/>
              <a:gd name="connsiteY0" fmla="*/ 0 h 2505312"/>
              <a:gd name="connsiteX1" fmla="*/ 2225156 w 2317750"/>
              <a:gd name="connsiteY1" fmla="*/ 0 h 2505312"/>
              <a:gd name="connsiteX2" fmla="*/ 2317750 w 2317750"/>
              <a:gd name="connsiteY2" fmla="*/ 92594 h 2505312"/>
              <a:gd name="connsiteX3" fmla="*/ 2317750 w 2317750"/>
              <a:gd name="connsiteY3" fmla="*/ 2177447 h 2505312"/>
              <a:gd name="connsiteX4" fmla="*/ 2061700 w 2317750"/>
              <a:gd name="connsiteY4" fmla="*/ 2294601 h 2505312"/>
              <a:gd name="connsiteX5" fmla="*/ 92594 w 2317750"/>
              <a:gd name="connsiteY5" fmla="*/ 2317750 h 2505312"/>
              <a:gd name="connsiteX6" fmla="*/ 0 w 2317750"/>
              <a:gd name="connsiteY6" fmla="*/ 2225156 h 2505312"/>
              <a:gd name="connsiteX7" fmla="*/ 0 w 2317750"/>
              <a:gd name="connsiteY7" fmla="*/ 1158875 h 2505312"/>
              <a:gd name="connsiteX8" fmla="*/ 1158875 w 2317750"/>
              <a:gd name="connsiteY8" fmla="*/ 0 h 2505312"/>
              <a:gd name="connsiteX0" fmla="*/ 1158875 w 2318387"/>
              <a:gd name="connsiteY0" fmla="*/ 0 h 2317750"/>
              <a:gd name="connsiteX1" fmla="*/ 2225156 w 2318387"/>
              <a:gd name="connsiteY1" fmla="*/ 0 h 2317750"/>
              <a:gd name="connsiteX2" fmla="*/ 2317750 w 2318387"/>
              <a:gd name="connsiteY2" fmla="*/ 92594 h 2317750"/>
              <a:gd name="connsiteX3" fmla="*/ 2317750 w 2318387"/>
              <a:gd name="connsiteY3" fmla="*/ 2177447 h 2317750"/>
              <a:gd name="connsiteX4" fmla="*/ 2061700 w 2318387"/>
              <a:gd name="connsiteY4" fmla="*/ 2294601 h 2317750"/>
              <a:gd name="connsiteX5" fmla="*/ 92594 w 2318387"/>
              <a:gd name="connsiteY5" fmla="*/ 2317750 h 2317750"/>
              <a:gd name="connsiteX6" fmla="*/ 0 w 2318387"/>
              <a:gd name="connsiteY6" fmla="*/ 2225156 h 2317750"/>
              <a:gd name="connsiteX7" fmla="*/ 0 w 2318387"/>
              <a:gd name="connsiteY7" fmla="*/ 1158875 h 2317750"/>
              <a:gd name="connsiteX8" fmla="*/ 1158875 w 2318387"/>
              <a:gd name="connsiteY8" fmla="*/ 0 h 2317750"/>
              <a:gd name="connsiteX0" fmla="*/ 1158875 w 2320183"/>
              <a:gd name="connsiteY0" fmla="*/ 0 h 2317750"/>
              <a:gd name="connsiteX1" fmla="*/ 2225156 w 2320183"/>
              <a:gd name="connsiteY1" fmla="*/ 0 h 2317750"/>
              <a:gd name="connsiteX2" fmla="*/ 2317750 w 2320183"/>
              <a:gd name="connsiteY2" fmla="*/ 92594 h 2317750"/>
              <a:gd name="connsiteX3" fmla="*/ 2317750 w 2320183"/>
              <a:gd name="connsiteY3" fmla="*/ 2177447 h 2317750"/>
              <a:gd name="connsiteX4" fmla="*/ 2061700 w 2320183"/>
              <a:gd name="connsiteY4" fmla="*/ 2294601 h 2317750"/>
              <a:gd name="connsiteX5" fmla="*/ 92594 w 2320183"/>
              <a:gd name="connsiteY5" fmla="*/ 2317750 h 2317750"/>
              <a:gd name="connsiteX6" fmla="*/ 0 w 2320183"/>
              <a:gd name="connsiteY6" fmla="*/ 2225156 h 2317750"/>
              <a:gd name="connsiteX7" fmla="*/ 0 w 2320183"/>
              <a:gd name="connsiteY7" fmla="*/ 1158875 h 2317750"/>
              <a:gd name="connsiteX8" fmla="*/ 1158875 w 2320183"/>
              <a:gd name="connsiteY8" fmla="*/ 0 h 2317750"/>
              <a:gd name="connsiteX0" fmla="*/ 1158875 w 2320568"/>
              <a:gd name="connsiteY0" fmla="*/ 0 h 2328673"/>
              <a:gd name="connsiteX1" fmla="*/ 2225156 w 2320568"/>
              <a:gd name="connsiteY1" fmla="*/ 0 h 2328673"/>
              <a:gd name="connsiteX2" fmla="*/ 2317750 w 2320568"/>
              <a:gd name="connsiteY2" fmla="*/ 92594 h 2328673"/>
              <a:gd name="connsiteX3" fmla="*/ 2317750 w 2320568"/>
              <a:gd name="connsiteY3" fmla="*/ 2177447 h 2328673"/>
              <a:gd name="connsiteX4" fmla="*/ 2069320 w 2320568"/>
              <a:gd name="connsiteY4" fmla="*/ 2321271 h 2328673"/>
              <a:gd name="connsiteX5" fmla="*/ 92594 w 2320568"/>
              <a:gd name="connsiteY5" fmla="*/ 2317750 h 2328673"/>
              <a:gd name="connsiteX6" fmla="*/ 0 w 2320568"/>
              <a:gd name="connsiteY6" fmla="*/ 2225156 h 2328673"/>
              <a:gd name="connsiteX7" fmla="*/ 0 w 2320568"/>
              <a:gd name="connsiteY7" fmla="*/ 1158875 h 2328673"/>
              <a:gd name="connsiteX8" fmla="*/ 1158875 w 2320568"/>
              <a:gd name="connsiteY8" fmla="*/ 0 h 2328673"/>
              <a:gd name="connsiteX0" fmla="*/ 1158875 w 2328028"/>
              <a:gd name="connsiteY0" fmla="*/ 0 h 2326338"/>
              <a:gd name="connsiteX1" fmla="*/ 2225156 w 2328028"/>
              <a:gd name="connsiteY1" fmla="*/ 0 h 2326338"/>
              <a:gd name="connsiteX2" fmla="*/ 2317750 w 2328028"/>
              <a:gd name="connsiteY2" fmla="*/ 92594 h 2326338"/>
              <a:gd name="connsiteX3" fmla="*/ 2317750 w 2328028"/>
              <a:gd name="connsiteY3" fmla="*/ 2177447 h 2326338"/>
              <a:gd name="connsiteX4" fmla="*/ 2069320 w 2328028"/>
              <a:gd name="connsiteY4" fmla="*/ 2321271 h 2326338"/>
              <a:gd name="connsiteX5" fmla="*/ 92594 w 2328028"/>
              <a:gd name="connsiteY5" fmla="*/ 2317750 h 2326338"/>
              <a:gd name="connsiteX6" fmla="*/ 0 w 2328028"/>
              <a:gd name="connsiteY6" fmla="*/ 2225156 h 2326338"/>
              <a:gd name="connsiteX7" fmla="*/ 0 w 2328028"/>
              <a:gd name="connsiteY7" fmla="*/ 1158875 h 2326338"/>
              <a:gd name="connsiteX8" fmla="*/ 1158875 w 2328028"/>
              <a:gd name="connsiteY8" fmla="*/ 0 h 2326338"/>
              <a:gd name="connsiteX0" fmla="*/ 1158875 w 2328028"/>
              <a:gd name="connsiteY0" fmla="*/ 0 h 2324623"/>
              <a:gd name="connsiteX1" fmla="*/ 2225156 w 2328028"/>
              <a:gd name="connsiteY1" fmla="*/ 0 h 2324623"/>
              <a:gd name="connsiteX2" fmla="*/ 2317750 w 2328028"/>
              <a:gd name="connsiteY2" fmla="*/ 92594 h 2324623"/>
              <a:gd name="connsiteX3" fmla="*/ 2317750 w 2328028"/>
              <a:gd name="connsiteY3" fmla="*/ 2120297 h 2324623"/>
              <a:gd name="connsiteX4" fmla="*/ 2069320 w 2328028"/>
              <a:gd name="connsiteY4" fmla="*/ 2321271 h 2324623"/>
              <a:gd name="connsiteX5" fmla="*/ 92594 w 2328028"/>
              <a:gd name="connsiteY5" fmla="*/ 2317750 h 2324623"/>
              <a:gd name="connsiteX6" fmla="*/ 0 w 2328028"/>
              <a:gd name="connsiteY6" fmla="*/ 2225156 h 2324623"/>
              <a:gd name="connsiteX7" fmla="*/ 0 w 2328028"/>
              <a:gd name="connsiteY7" fmla="*/ 1158875 h 2324623"/>
              <a:gd name="connsiteX8" fmla="*/ 1158875 w 2328028"/>
              <a:gd name="connsiteY8" fmla="*/ 0 h 2324623"/>
              <a:gd name="connsiteX0" fmla="*/ 1158875 w 2328028"/>
              <a:gd name="connsiteY0" fmla="*/ 0 h 2324280"/>
              <a:gd name="connsiteX1" fmla="*/ 2225156 w 2328028"/>
              <a:gd name="connsiteY1" fmla="*/ 0 h 2324280"/>
              <a:gd name="connsiteX2" fmla="*/ 2317750 w 2328028"/>
              <a:gd name="connsiteY2" fmla="*/ 92594 h 2324280"/>
              <a:gd name="connsiteX3" fmla="*/ 2317750 w 2328028"/>
              <a:gd name="connsiteY3" fmla="*/ 2101247 h 2324280"/>
              <a:gd name="connsiteX4" fmla="*/ 2069320 w 2328028"/>
              <a:gd name="connsiteY4" fmla="*/ 2321271 h 2324280"/>
              <a:gd name="connsiteX5" fmla="*/ 92594 w 2328028"/>
              <a:gd name="connsiteY5" fmla="*/ 2317750 h 2324280"/>
              <a:gd name="connsiteX6" fmla="*/ 0 w 2328028"/>
              <a:gd name="connsiteY6" fmla="*/ 2225156 h 2324280"/>
              <a:gd name="connsiteX7" fmla="*/ 0 w 2328028"/>
              <a:gd name="connsiteY7" fmla="*/ 1158875 h 2324280"/>
              <a:gd name="connsiteX8" fmla="*/ 1158875 w 2328028"/>
              <a:gd name="connsiteY8" fmla="*/ 0 h 2324280"/>
              <a:gd name="connsiteX0" fmla="*/ 1158875 w 2323010"/>
              <a:gd name="connsiteY0" fmla="*/ 0 h 2326857"/>
              <a:gd name="connsiteX1" fmla="*/ 2225156 w 2323010"/>
              <a:gd name="connsiteY1" fmla="*/ 0 h 2326857"/>
              <a:gd name="connsiteX2" fmla="*/ 2317750 w 2323010"/>
              <a:gd name="connsiteY2" fmla="*/ 92594 h 2326857"/>
              <a:gd name="connsiteX3" fmla="*/ 2317750 w 2323010"/>
              <a:gd name="connsiteY3" fmla="*/ 2101247 h 2326857"/>
              <a:gd name="connsiteX4" fmla="*/ 2069320 w 2323010"/>
              <a:gd name="connsiteY4" fmla="*/ 2321271 h 2326857"/>
              <a:gd name="connsiteX5" fmla="*/ 92594 w 2323010"/>
              <a:gd name="connsiteY5" fmla="*/ 2317750 h 2326857"/>
              <a:gd name="connsiteX6" fmla="*/ 0 w 2323010"/>
              <a:gd name="connsiteY6" fmla="*/ 2225156 h 2326857"/>
              <a:gd name="connsiteX7" fmla="*/ 0 w 2323010"/>
              <a:gd name="connsiteY7" fmla="*/ 1158875 h 2326857"/>
              <a:gd name="connsiteX8" fmla="*/ 1158875 w 2323010"/>
              <a:gd name="connsiteY8" fmla="*/ 0 h 2326857"/>
              <a:gd name="connsiteX0" fmla="*/ 1158875 w 2335659"/>
              <a:gd name="connsiteY0" fmla="*/ 0 h 2326857"/>
              <a:gd name="connsiteX1" fmla="*/ 2225156 w 2335659"/>
              <a:gd name="connsiteY1" fmla="*/ 0 h 2326857"/>
              <a:gd name="connsiteX2" fmla="*/ 2317750 w 2335659"/>
              <a:gd name="connsiteY2" fmla="*/ 92594 h 2326857"/>
              <a:gd name="connsiteX3" fmla="*/ 2332990 w 2335659"/>
              <a:gd name="connsiteY3" fmla="*/ 2101247 h 2326857"/>
              <a:gd name="connsiteX4" fmla="*/ 2069320 w 2335659"/>
              <a:gd name="connsiteY4" fmla="*/ 2321271 h 2326857"/>
              <a:gd name="connsiteX5" fmla="*/ 92594 w 2335659"/>
              <a:gd name="connsiteY5" fmla="*/ 2317750 h 2326857"/>
              <a:gd name="connsiteX6" fmla="*/ 0 w 2335659"/>
              <a:gd name="connsiteY6" fmla="*/ 2225156 h 2326857"/>
              <a:gd name="connsiteX7" fmla="*/ 0 w 2335659"/>
              <a:gd name="connsiteY7" fmla="*/ 1158875 h 2326857"/>
              <a:gd name="connsiteX8" fmla="*/ 1158875 w 2335659"/>
              <a:gd name="connsiteY8" fmla="*/ 0 h 2326857"/>
              <a:gd name="connsiteX0" fmla="*/ 1158875 w 2335199"/>
              <a:gd name="connsiteY0" fmla="*/ 0 h 2321271"/>
              <a:gd name="connsiteX1" fmla="*/ 2225156 w 2335199"/>
              <a:gd name="connsiteY1" fmla="*/ 0 h 2321271"/>
              <a:gd name="connsiteX2" fmla="*/ 2317750 w 2335199"/>
              <a:gd name="connsiteY2" fmla="*/ 92594 h 2321271"/>
              <a:gd name="connsiteX3" fmla="*/ 2332990 w 2335199"/>
              <a:gd name="connsiteY3" fmla="*/ 2101247 h 2321271"/>
              <a:gd name="connsiteX4" fmla="*/ 2069320 w 2335199"/>
              <a:gd name="connsiteY4" fmla="*/ 2321271 h 2321271"/>
              <a:gd name="connsiteX5" fmla="*/ 92594 w 2335199"/>
              <a:gd name="connsiteY5" fmla="*/ 2317750 h 2321271"/>
              <a:gd name="connsiteX6" fmla="*/ 0 w 2335199"/>
              <a:gd name="connsiteY6" fmla="*/ 2225156 h 2321271"/>
              <a:gd name="connsiteX7" fmla="*/ 0 w 2335199"/>
              <a:gd name="connsiteY7" fmla="*/ 1158875 h 2321271"/>
              <a:gd name="connsiteX8" fmla="*/ 1158875 w 2335199"/>
              <a:gd name="connsiteY8" fmla="*/ 0 h 2321271"/>
              <a:gd name="connsiteX0" fmla="*/ 1158875 w 2333017"/>
              <a:gd name="connsiteY0" fmla="*/ 0 h 2321271"/>
              <a:gd name="connsiteX1" fmla="*/ 2225156 w 2333017"/>
              <a:gd name="connsiteY1" fmla="*/ 0 h 2321271"/>
              <a:gd name="connsiteX2" fmla="*/ 2317750 w 2333017"/>
              <a:gd name="connsiteY2" fmla="*/ 92594 h 2321271"/>
              <a:gd name="connsiteX3" fmla="*/ 2332990 w 2333017"/>
              <a:gd name="connsiteY3" fmla="*/ 2101247 h 2321271"/>
              <a:gd name="connsiteX4" fmla="*/ 2069320 w 2333017"/>
              <a:gd name="connsiteY4" fmla="*/ 2321271 h 2321271"/>
              <a:gd name="connsiteX5" fmla="*/ 92594 w 2333017"/>
              <a:gd name="connsiteY5" fmla="*/ 2317750 h 2321271"/>
              <a:gd name="connsiteX6" fmla="*/ 0 w 2333017"/>
              <a:gd name="connsiteY6" fmla="*/ 2225156 h 2321271"/>
              <a:gd name="connsiteX7" fmla="*/ 0 w 2333017"/>
              <a:gd name="connsiteY7" fmla="*/ 1158875 h 2321271"/>
              <a:gd name="connsiteX8" fmla="*/ 1158875 w 2333017"/>
              <a:gd name="connsiteY8" fmla="*/ 0 h 2321271"/>
              <a:gd name="connsiteX0" fmla="*/ 1158875 w 2359680"/>
              <a:gd name="connsiteY0" fmla="*/ 0 h 2325081"/>
              <a:gd name="connsiteX1" fmla="*/ 2225156 w 2359680"/>
              <a:gd name="connsiteY1" fmla="*/ 0 h 2325081"/>
              <a:gd name="connsiteX2" fmla="*/ 2317750 w 2359680"/>
              <a:gd name="connsiteY2" fmla="*/ 92594 h 2325081"/>
              <a:gd name="connsiteX3" fmla="*/ 2332990 w 2359680"/>
              <a:gd name="connsiteY3" fmla="*/ 2101247 h 2325081"/>
              <a:gd name="connsiteX4" fmla="*/ 2183620 w 2359680"/>
              <a:gd name="connsiteY4" fmla="*/ 2325081 h 2325081"/>
              <a:gd name="connsiteX5" fmla="*/ 92594 w 2359680"/>
              <a:gd name="connsiteY5" fmla="*/ 2317750 h 2325081"/>
              <a:gd name="connsiteX6" fmla="*/ 0 w 2359680"/>
              <a:gd name="connsiteY6" fmla="*/ 2225156 h 2325081"/>
              <a:gd name="connsiteX7" fmla="*/ 0 w 2359680"/>
              <a:gd name="connsiteY7" fmla="*/ 1158875 h 2325081"/>
              <a:gd name="connsiteX8" fmla="*/ 1158875 w 2359680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0124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923"/>
              <a:gd name="connsiteX1" fmla="*/ 2225156 w 2333538"/>
              <a:gd name="connsiteY1" fmla="*/ 0 h 2325923"/>
              <a:gd name="connsiteX2" fmla="*/ 2317750 w 2333538"/>
              <a:gd name="connsiteY2" fmla="*/ 92594 h 2325923"/>
              <a:gd name="connsiteX3" fmla="*/ 2332990 w 2333538"/>
              <a:gd name="connsiteY3" fmla="*/ 2181257 h 2325923"/>
              <a:gd name="connsiteX4" fmla="*/ 2183620 w 2333538"/>
              <a:gd name="connsiteY4" fmla="*/ 2325081 h 2325923"/>
              <a:gd name="connsiteX5" fmla="*/ 92594 w 2333538"/>
              <a:gd name="connsiteY5" fmla="*/ 2317750 h 2325923"/>
              <a:gd name="connsiteX6" fmla="*/ 0 w 2333538"/>
              <a:gd name="connsiteY6" fmla="*/ 2225156 h 2325923"/>
              <a:gd name="connsiteX7" fmla="*/ 0 w 2333538"/>
              <a:gd name="connsiteY7" fmla="*/ 1158875 h 2325923"/>
              <a:gd name="connsiteX8" fmla="*/ 1158875 w 2333538"/>
              <a:gd name="connsiteY8" fmla="*/ 0 h 2325923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  <a:gd name="connsiteX0" fmla="*/ 1158875 w 2333538"/>
              <a:gd name="connsiteY0" fmla="*/ 0 h 2325081"/>
              <a:gd name="connsiteX1" fmla="*/ 2225156 w 2333538"/>
              <a:gd name="connsiteY1" fmla="*/ 0 h 2325081"/>
              <a:gd name="connsiteX2" fmla="*/ 2317750 w 2333538"/>
              <a:gd name="connsiteY2" fmla="*/ 92594 h 2325081"/>
              <a:gd name="connsiteX3" fmla="*/ 2332990 w 2333538"/>
              <a:gd name="connsiteY3" fmla="*/ 2181257 h 2325081"/>
              <a:gd name="connsiteX4" fmla="*/ 2183620 w 2333538"/>
              <a:gd name="connsiteY4" fmla="*/ 2325081 h 2325081"/>
              <a:gd name="connsiteX5" fmla="*/ 92594 w 2333538"/>
              <a:gd name="connsiteY5" fmla="*/ 2317750 h 2325081"/>
              <a:gd name="connsiteX6" fmla="*/ 0 w 2333538"/>
              <a:gd name="connsiteY6" fmla="*/ 2225156 h 2325081"/>
              <a:gd name="connsiteX7" fmla="*/ 0 w 2333538"/>
              <a:gd name="connsiteY7" fmla="*/ 1158875 h 2325081"/>
              <a:gd name="connsiteX8" fmla="*/ 1158875 w 2333538"/>
              <a:gd name="connsiteY8" fmla="*/ 0 h 232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3538" h="2325081">
                <a:moveTo>
                  <a:pt x="1158875" y="0"/>
                </a:moveTo>
                <a:lnTo>
                  <a:pt x="2225156" y="0"/>
                </a:lnTo>
                <a:cubicBezTo>
                  <a:pt x="2276294" y="0"/>
                  <a:pt x="2317750" y="41456"/>
                  <a:pt x="2317750" y="92594"/>
                </a:cubicBezTo>
                <a:lnTo>
                  <a:pt x="2332990" y="2181257"/>
                </a:lnTo>
                <a:cubicBezTo>
                  <a:pt x="2333135" y="2239032"/>
                  <a:pt x="2350100" y="2321706"/>
                  <a:pt x="2183620" y="2325081"/>
                </a:cubicBezTo>
                <a:lnTo>
                  <a:pt x="92594" y="2317750"/>
                </a:lnTo>
                <a:cubicBezTo>
                  <a:pt x="41456" y="2317750"/>
                  <a:pt x="0" y="2276294"/>
                  <a:pt x="0" y="2225156"/>
                </a:cubicBezTo>
                <a:lnTo>
                  <a:pt x="0" y="1158875"/>
                </a:lnTo>
                <a:cubicBezTo>
                  <a:pt x="0" y="518846"/>
                  <a:pt x="518846" y="0"/>
                  <a:pt x="11588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Arraste sua imagem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01A2E7A-C6B4-46D0-AC17-5D5997C53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33" y="6123228"/>
            <a:ext cx="1573069" cy="727914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E6615E6-FC69-9B4A-95EF-1210049C9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410361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77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mulher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2A007D3-B8AF-4B5C-97EA-BBC1D70D7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LOGO BRASKEM">
              <a:extLst>
                <a:ext uri="{FF2B5EF4-FFF2-40B4-BE49-F238E27FC236}">
                  <a16:creationId xmlns:a16="http://schemas.microsoft.com/office/drawing/2014/main" id="{B85351D6-9E48-49CB-AF45-997CE10922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49" y="3430776"/>
              <a:ext cx="2786787" cy="1289544"/>
            </a:xfrm>
            <a:prstGeom prst="rect">
              <a:avLst/>
            </a:prstGeom>
          </p:spPr>
        </p:pic>
      </p:grpSp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998" y="3096519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ct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999" y="1584651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ct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BC7F70-D99D-6049-AFA7-D3FD57FF7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01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chorro">
    <p:bg>
      <p:bgPr>
        <a:gradFill flip="none" rotWithShape="1">
          <a:gsLst>
            <a:gs pos="74000">
              <a:schemeClr val="accent1"/>
            </a:gs>
            <a:gs pos="90000">
              <a:schemeClr val="accent4">
                <a:lumMod val="85000"/>
              </a:schemeClr>
            </a:gs>
            <a:gs pos="100000">
              <a:schemeClr val="accent4"/>
            </a:gs>
          </a:gsLst>
          <a:lin ang="20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9DBAA8-9313-452D-87B8-154CF2768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LOGO BRASKEM">
            <a:extLst>
              <a:ext uri="{FF2B5EF4-FFF2-40B4-BE49-F238E27FC236}">
                <a16:creationId xmlns:a16="http://schemas.microsoft.com/office/drawing/2014/main" id="{B85351D6-9E48-49CB-AF45-997CE10922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49" y="3430776"/>
            <a:ext cx="2786787" cy="1289544"/>
          </a:xfrm>
          <a:prstGeom prst="rect">
            <a:avLst/>
          </a:prstGeom>
        </p:spPr>
      </p:pic>
      <p:sp>
        <p:nvSpPr>
          <p:cNvPr id="83" name="Author">
            <a:extLst>
              <a:ext uri="{FF2B5EF4-FFF2-40B4-BE49-F238E27FC236}">
                <a16:creationId xmlns:a16="http://schemas.microsoft.com/office/drawing/2014/main" id="{F31C3426-DF81-4557-86E4-782C29F1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998" y="3084590"/>
            <a:ext cx="4412887" cy="449262"/>
          </a:xfrm>
          <a:prstGeom prst="rect">
            <a:avLst/>
          </a:prstGeom>
        </p:spPr>
        <p:txBody>
          <a:bodyPr lIns="360000" tIns="0" rIns="360000" bIns="0" anchor="t" anchorCtr="0">
            <a:noAutofit/>
          </a:bodyPr>
          <a:lstStyle>
            <a:lvl1pPr algn="ctr">
              <a:lnSpc>
                <a:spcPct val="80000"/>
              </a:lnSpc>
              <a:defRPr sz="1600" cap="all" spc="300" baseline="0">
                <a:latin typeface="calibri" charset="0"/>
              </a:defRPr>
            </a:lvl1pPr>
          </a:lstStyle>
          <a:p>
            <a:pPr lvl="0"/>
            <a:r>
              <a:rPr lang="en-US"/>
              <a:t>NOME DO APRESENTADOR</a:t>
            </a:r>
            <a:endParaRPr lang="pt-BR"/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AF4CBB51-DE20-4A6B-93A0-EA0955405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999" y="1572722"/>
            <a:ext cx="4412886" cy="1402460"/>
          </a:xfrm>
          <a:prstGeom prst="rect">
            <a:avLst/>
          </a:prstGeom>
        </p:spPr>
        <p:txBody>
          <a:bodyPr lIns="360000" tIns="72000" rIns="360000" bIns="72000" anchor="b">
            <a:noAutofit/>
          </a:bodyPr>
          <a:lstStyle>
            <a:lvl1pPr algn="ctr">
              <a:lnSpc>
                <a:spcPct val="80000"/>
              </a:lnSpc>
              <a:defRPr sz="3600" cap="all" baseline="0">
                <a:latin typeface="calibri" charset="0"/>
              </a:defRPr>
            </a:lvl1pPr>
          </a:lstStyle>
          <a:p>
            <a:r>
              <a:rPr lang="en-US"/>
              <a:t>TÍTULO CURTO DE ATÉ DUAS LINHAS</a:t>
            </a:r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6EA6FB-E148-CD4D-B778-BD0FB9A95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939500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64.xml"/><Relationship Id="rId40" Type="http://schemas.openxmlformats.org/officeDocument/2006/relationships/slideLayout" Target="../slideLayouts/slideLayout65.xml"/><Relationship Id="rId41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600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C7AE28-60C9-6C4B-9029-68403BBD5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3945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752" r:id="rId7"/>
    <p:sldLayoutId id="2147483855" r:id="rId8"/>
    <p:sldLayoutId id="2147483856" r:id="rId9"/>
    <p:sldLayoutId id="2147483857" r:id="rId10"/>
    <p:sldLayoutId id="2147483852" r:id="rId11"/>
    <p:sldLayoutId id="2147483854" r:id="rId12"/>
    <p:sldLayoutId id="2147483754" r:id="rId13"/>
    <p:sldLayoutId id="2147483858" r:id="rId14"/>
    <p:sldLayoutId id="2147483886" r:id="rId15"/>
    <p:sldLayoutId id="2147483762" r:id="rId16"/>
    <p:sldLayoutId id="2147483861" r:id="rId17"/>
    <p:sldLayoutId id="2147483895" r:id="rId18"/>
    <p:sldLayoutId id="214748389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47">
          <p15:clr>
            <a:srgbClr val="FFFFFF"/>
          </p15:clr>
        </p15:guide>
        <p15:guide id="2" pos="5133">
          <p15:clr>
            <a:srgbClr val="FFFFFF"/>
          </p15:clr>
        </p15:guide>
        <p15:guide id="3" pos="7582">
          <p15:clr>
            <a:srgbClr val="A4A3A4"/>
          </p15:clr>
        </p15:guide>
        <p15:guide id="4" pos="98">
          <p15:clr>
            <a:srgbClr val="A4A3A4"/>
          </p15:clr>
        </p15:guide>
        <p15:guide id="5" orient="horz" pos="2160">
          <p15:clr>
            <a:srgbClr val="FDE53C"/>
          </p15:clr>
        </p15:guide>
        <p15:guide id="6" orient="horz" pos="1434">
          <p15:clr>
            <a:srgbClr val="FFFFFF"/>
          </p15:clr>
        </p15:guide>
        <p15:guide id="7" orient="horz" pos="2886">
          <p15:clr>
            <a:srgbClr val="FFFFFF"/>
          </p15:clr>
        </p15:guide>
        <p15:guide id="8" pos="3840">
          <p15:clr>
            <a:srgbClr val="FDE53C"/>
          </p15:clr>
        </p15:guide>
        <p15:guide id="9" orient="horz" pos="119">
          <p15:clr>
            <a:srgbClr val="A4A3A4"/>
          </p15:clr>
        </p15:guide>
        <p15:guide id="10" orient="horz" pos="4224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600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15EB6A-37E1-3F48-9263-0AB3B8EAE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1154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0" r:id="rId2"/>
    <p:sldLayoutId id="2147483768" r:id="rId3"/>
    <p:sldLayoutId id="2147483767" r:id="rId4"/>
    <p:sldLayoutId id="2147483769" r:id="rId5"/>
    <p:sldLayoutId id="214748377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47">
          <p15:clr>
            <a:srgbClr val="FFFFFF"/>
          </p15:clr>
        </p15:guide>
        <p15:guide id="2" pos="5133">
          <p15:clr>
            <a:srgbClr val="FFFFFF"/>
          </p15:clr>
        </p15:guide>
        <p15:guide id="3" pos="7582">
          <p15:clr>
            <a:srgbClr val="A4A3A4"/>
          </p15:clr>
        </p15:guide>
        <p15:guide id="4" pos="98">
          <p15:clr>
            <a:srgbClr val="A4A3A4"/>
          </p15:clr>
        </p15:guide>
        <p15:guide id="5" orient="horz" pos="2160">
          <p15:clr>
            <a:srgbClr val="FDE53C"/>
          </p15:clr>
        </p15:guide>
        <p15:guide id="6" orient="horz" pos="1434">
          <p15:clr>
            <a:srgbClr val="FFFFFF"/>
          </p15:clr>
        </p15:guide>
        <p15:guide id="7" orient="horz" pos="2886">
          <p15:clr>
            <a:srgbClr val="FFFFFF"/>
          </p15:clr>
        </p15:guide>
        <p15:guide id="8" pos="3840">
          <p15:clr>
            <a:srgbClr val="FDE53C"/>
          </p15:clr>
        </p15:guide>
        <p15:guide id="9" orient="horz" pos="119">
          <p15:clr>
            <a:srgbClr val="A4A3A4"/>
          </p15:clr>
        </p15:guide>
        <p15:guide id="10" orient="horz" pos="4224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600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F0A680F-9C24-D448-B231-11D80FD1D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8203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797" r:id="rId11"/>
    <p:sldLayoutId id="2147483798" r:id="rId12"/>
    <p:sldLayoutId id="2147483851" r:id="rId13"/>
    <p:sldLayoutId id="2147483800" r:id="rId14"/>
    <p:sldLayoutId id="2147483802" r:id="rId15"/>
    <p:sldLayoutId id="2147483803" r:id="rId16"/>
    <p:sldLayoutId id="2147483884" r:id="rId17"/>
    <p:sldLayoutId id="2147483806" r:id="rId18"/>
    <p:sldLayoutId id="2147483808" r:id="rId19"/>
    <p:sldLayoutId id="2147483809" r:id="rId20"/>
    <p:sldLayoutId id="2147483879" r:id="rId21"/>
    <p:sldLayoutId id="2147483880" r:id="rId22"/>
    <p:sldLayoutId id="2147483877" r:id="rId23"/>
    <p:sldLayoutId id="2147483878" r:id="rId24"/>
    <p:sldLayoutId id="2147483873" r:id="rId25"/>
    <p:sldLayoutId id="2147483874" r:id="rId26"/>
    <p:sldLayoutId id="2147483875" r:id="rId27"/>
    <p:sldLayoutId id="2147483876" r:id="rId28"/>
    <p:sldLayoutId id="2147483870" r:id="rId29"/>
    <p:sldLayoutId id="2147483811" r:id="rId30"/>
    <p:sldLayoutId id="2147483868" r:id="rId31"/>
    <p:sldLayoutId id="2147483869" r:id="rId32"/>
    <p:sldLayoutId id="2147483891" r:id="rId33"/>
    <p:sldLayoutId id="2147483849" r:id="rId34"/>
    <p:sldLayoutId id="2147483812" r:id="rId35"/>
    <p:sldLayoutId id="2147483813" r:id="rId36"/>
    <p:sldLayoutId id="2147483881" r:id="rId37"/>
    <p:sldLayoutId id="2147483882" r:id="rId38"/>
    <p:sldLayoutId id="2147483814" r:id="rId39"/>
    <p:sldLayoutId id="2147483815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47">
          <p15:clr>
            <a:srgbClr val="FFFFFF"/>
          </p15:clr>
        </p15:guide>
        <p15:guide id="2" pos="5133">
          <p15:clr>
            <a:srgbClr val="FFFFFF"/>
          </p15:clr>
        </p15:guide>
        <p15:guide id="3" pos="7582">
          <p15:clr>
            <a:srgbClr val="A4A3A4"/>
          </p15:clr>
        </p15:guide>
        <p15:guide id="4" pos="98">
          <p15:clr>
            <a:srgbClr val="A4A3A4"/>
          </p15:clr>
        </p15:guide>
        <p15:guide id="5" orient="horz" pos="2160">
          <p15:clr>
            <a:srgbClr val="FDE53C"/>
          </p15:clr>
        </p15:guide>
        <p15:guide id="6" orient="horz" pos="1434">
          <p15:clr>
            <a:srgbClr val="FFFFFF"/>
          </p15:clr>
        </p15:guide>
        <p15:guide id="7" orient="horz" pos="2886">
          <p15:clr>
            <a:srgbClr val="FFFFFF"/>
          </p15:clr>
        </p15:guide>
        <p15:guide id="8" pos="3840">
          <p15:clr>
            <a:srgbClr val="FDE53C"/>
          </p15:clr>
        </p15:guide>
        <p15:guide id="9" orient="horz" pos="119">
          <p15:clr>
            <a:srgbClr val="A4A3A4"/>
          </p15:clr>
        </p15:guide>
        <p15:guide id="10" orient="horz" pos="422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600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348841-7193-4A49-9366-C39F8D5D3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5421"/>
            <a:ext cx="749480" cy="326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58A23-AE54-9E48-9716-833BF2C29BFC}" type="slidenum">
              <a:rPr lang="x-none" smtClean="0"/>
              <a:pPr/>
              <a:t>‹nº›</a:t>
            </a:fld>
            <a:r>
              <a:rPr lang="x-none" dirty="0"/>
              <a:t>    </a:t>
            </a:r>
            <a:r>
              <a:rPr lang="pt-BR" dirty="0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01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842" r:id="rId6"/>
    <p:sldLayoutId id="2147483887" r:id="rId7"/>
    <p:sldLayoutId id="2147483894" r:id="rId8"/>
    <p:sldLayoutId id="2147483889" r:id="rId9"/>
    <p:sldLayoutId id="2147483844" r:id="rId10"/>
    <p:sldLayoutId id="2147483845" r:id="rId11"/>
    <p:sldLayoutId id="2147483846" r:id="rId12"/>
    <p:sldLayoutId id="214748384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47">
          <p15:clr>
            <a:srgbClr val="FFFFFF"/>
          </p15:clr>
        </p15:guide>
        <p15:guide id="2" pos="5133">
          <p15:clr>
            <a:srgbClr val="FFFFFF"/>
          </p15:clr>
        </p15:guide>
        <p15:guide id="3" pos="7582">
          <p15:clr>
            <a:srgbClr val="A4A3A4"/>
          </p15:clr>
        </p15:guide>
        <p15:guide id="4" pos="98">
          <p15:clr>
            <a:srgbClr val="A4A3A4"/>
          </p15:clr>
        </p15:guide>
        <p15:guide id="5" orient="horz" pos="2160">
          <p15:clr>
            <a:srgbClr val="FDE53C"/>
          </p15:clr>
        </p15:guide>
        <p15:guide id="6" orient="horz" pos="1434">
          <p15:clr>
            <a:srgbClr val="FFFFFF"/>
          </p15:clr>
        </p15:guide>
        <p15:guide id="7" orient="horz" pos="2886">
          <p15:clr>
            <a:srgbClr val="FFFFFF"/>
          </p15:clr>
        </p15:guide>
        <p15:guide id="8" pos="3840">
          <p15:clr>
            <a:srgbClr val="FDE53C"/>
          </p15:clr>
        </p15:guide>
        <p15:guide id="9" orient="horz" pos="119">
          <p15:clr>
            <a:srgbClr val="A4A3A4"/>
          </p15:clr>
        </p15:guide>
        <p15:guide id="10" orient="horz" pos="4224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9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79.png"/><Relationship Id="rId3" Type="http://schemas.openxmlformats.org/officeDocument/2006/relationships/image" Target="../media/image80.svg"/><Relationship Id="rId4" Type="http://schemas.openxmlformats.org/officeDocument/2006/relationships/notesSlide" Target="../notesSlides/notesSlide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jpeg"/><Relationship Id="rId4" Type="http://schemas.openxmlformats.org/officeDocument/2006/relationships/image" Target="../media/image8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79.png"/><Relationship Id="rId3" Type="http://schemas.openxmlformats.org/officeDocument/2006/relationships/image" Target="../media/image80.svg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83.png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9949C07-C8D9-756E-9CA4-B994D5E2A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William moura </a:t>
            </a:r>
            <a:r>
              <a:rPr lang="pt-BR" dirty="0" err="1"/>
              <a:t>honorato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C95505-28BD-4F6F-A5E2-8E3AB519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17" y="656487"/>
            <a:ext cx="5702060" cy="1402460"/>
          </a:xfrm>
        </p:spPr>
        <p:txBody>
          <a:bodyPr/>
          <a:lstStyle/>
          <a:p>
            <a:r>
              <a:rPr lang="pt-BR" sz="3200" dirty="0"/>
              <a:t>Rastreabilidade, auditoria e preservação documentos - </a:t>
            </a:r>
            <a:r>
              <a:rPr lang="pt-BR" sz="3200" dirty="0" err="1"/>
              <a:t>coupa</a:t>
            </a:r>
            <a:endParaRPr lang="pt-BR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412C7-B68D-0A1C-F306-8FDC5C15C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1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3496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338D7-C54F-6430-4899-8FD118F2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B276BEE-054B-6DDE-AA36-45290DFE9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2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94BCC68D-1DEC-3091-6491-7077E8AA9423}"/>
              </a:ext>
            </a:extLst>
          </p:cNvPr>
          <p:cNvGrpSpPr/>
          <p:nvPr/>
        </p:nvGrpSpPr>
        <p:grpSpPr>
          <a:xfrm>
            <a:off x="1430631" y="2438243"/>
            <a:ext cx="1979662" cy="1983219"/>
            <a:chOff x="1430631" y="2438243"/>
            <a:chExt cx="1979662" cy="1983219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92C414C4-DCFE-F9F8-8B4C-EA61394D506C}"/>
                </a:ext>
              </a:extLst>
            </p:cNvPr>
            <p:cNvGrpSpPr/>
            <p:nvPr/>
          </p:nvGrpSpPr>
          <p:grpSpPr>
            <a:xfrm>
              <a:off x="1430631" y="2438243"/>
              <a:ext cx="1979662" cy="1983219"/>
              <a:chOff x="3148510" y="2308847"/>
              <a:chExt cx="1979662" cy="1983219"/>
            </a:xfrm>
          </p:grpSpPr>
          <p:sp>
            <p:nvSpPr>
              <p:cNvPr id="32" name="Oval 66">
                <a:extLst>
                  <a:ext uri="{FF2B5EF4-FFF2-40B4-BE49-F238E27FC236}">
                    <a16:creationId xmlns:a16="http://schemas.microsoft.com/office/drawing/2014/main" id="{815BFAB1-4D01-BC79-65E1-B7E423E53115}"/>
                  </a:ext>
                </a:extLst>
              </p:cNvPr>
              <p:cNvSpPr/>
              <p:nvPr/>
            </p:nvSpPr>
            <p:spPr>
              <a:xfrm>
                <a:off x="3726861" y="2308847"/>
                <a:ext cx="822960" cy="8229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55F6B"/>
                  </a:solidFill>
                </a:endParaRPr>
              </a:p>
            </p:txBody>
          </p:sp>
          <p:grpSp>
            <p:nvGrpSpPr>
              <p:cNvPr id="33" name="Group 30">
                <a:extLst>
                  <a:ext uri="{FF2B5EF4-FFF2-40B4-BE49-F238E27FC236}">
                    <a16:creationId xmlns:a16="http://schemas.microsoft.com/office/drawing/2014/main" id="{C4030EDE-1DC2-E0AE-D6CA-11BD51D3B0EC}"/>
                  </a:ext>
                </a:extLst>
              </p:cNvPr>
              <p:cNvGrpSpPr/>
              <p:nvPr/>
            </p:nvGrpSpPr>
            <p:grpSpPr>
              <a:xfrm>
                <a:off x="3148510" y="3474001"/>
                <a:ext cx="1979662" cy="818065"/>
                <a:chOff x="1039111" y="3474001"/>
                <a:chExt cx="1979662" cy="818065"/>
              </a:xfrm>
            </p:grpSpPr>
            <p:sp>
              <p:nvSpPr>
                <p:cNvPr id="34" name="TextBox 31">
                  <a:extLst>
                    <a:ext uri="{FF2B5EF4-FFF2-40B4-BE49-F238E27FC236}">
                      <a16:creationId xmlns:a16="http://schemas.microsoft.com/office/drawing/2014/main" id="{80910242-0EBA-B0AE-F035-36112197353D}"/>
                    </a:ext>
                  </a:extLst>
                </p:cNvPr>
                <p:cNvSpPr txBox="1"/>
                <p:nvPr/>
              </p:nvSpPr>
              <p:spPr>
                <a:xfrm>
                  <a:off x="1287957" y="3474001"/>
                  <a:ext cx="1481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455F6B"/>
                      </a:solidFill>
                    </a:rPr>
                    <a:t>Auditoria</a:t>
                  </a:r>
                </a:p>
              </p:txBody>
            </p:sp>
            <p:sp>
              <p:nvSpPr>
                <p:cNvPr id="35" name="Rectangle 32">
                  <a:extLst>
                    <a:ext uri="{FF2B5EF4-FFF2-40B4-BE49-F238E27FC236}">
                      <a16:creationId xmlns:a16="http://schemas.microsoft.com/office/drawing/2014/main" id="{6B3A758E-AD70-E9B2-53C9-FCC11C423888}"/>
                    </a:ext>
                  </a:extLst>
                </p:cNvPr>
                <p:cNvSpPr/>
                <p:nvPr/>
              </p:nvSpPr>
              <p:spPr>
                <a:xfrm>
                  <a:off x="1039111" y="3768846"/>
                  <a:ext cx="197966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455F6B"/>
                      </a:solidFill>
                    </a:rPr>
                    <a:t>Manter o conjunto de dados de forma </a:t>
                  </a:r>
                  <a:r>
                    <a:rPr lang="en-US" sz="1400" dirty="0" err="1">
                      <a:solidFill>
                        <a:srgbClr val="455F6B"/>
                      </a:solidFill>
                    </a:rPr>
                    <a:t>íntegra</a:t>
                  </a:r>
                  <a:endParaRPr lang="en-US" sz="1400" dirty="0">
                    <a:solidFill>
                      <a:srgbClr val="455F6B"/>
                    </a:solidFill>
                  </a:endParaRPr>
                </a:p>
              </p:txBody>
            </p:sp>
          </p:grpSp>
        </p:grpSp>
        <p:sp>
          <p:nvSpPr>
            <p:cNvPr id="46" name="Google Shape;782;p47">
              <a:extLst>
                <a:ext uri="{FF2B5EF4-FFF2-40B4-BE49-F238E27FC236}">
                  <a16:creationId xmlns:a16="http://schemas.microsoft.com/office/drawing/2014/main" id="{1D53696B-E40F-C5D5-06FF-41BC5CC06702}"/>
                </a:ext>
              </a:extLst>
            </p:cNvPr>
            <p:cNvSpPr/>
            <p:nvPr/>
          </p:nvSpPr>
          <p:spPr>
            <a:xfrm>
              <a:off x="2178917" y="2599283"/>
              <a:ext cx="483090" cy="483060"/>
            </a:xfrm>
            <a:custGeom>
              <a:avLst/>
              <a:gdLst/>
              <a:ahLst/>
              <a:cxnLst/>
              <a:rect l="l" t="t" r="r" b="b"/>
              <a:pathLst>
                <a:path w="16072" h="16071" extrusionOk="0">
                  <a:moveTo>
                    <a:pt x="8036" y="0"/>
                  </a:moveTo>
                  <a:lnTo>
                    <a:pt x="7938" y="24"/>
                  </a:lnTo>
                  <a:lnTo>
                    <a:pt x="7792" y="98"/>
                  </a:lnTo>
                  <a:lnTo>
                    <a:pt x="7328" y="366"/>
                  </a:lnTo>
                  <a:lnTo>
                    <a:pt x="7059" y="537"/>
                  </a:lnTo>
                  <a:lnTo>
                    <a:pt x="6766" y="757"/>
                  </a:lnTo>
                  <a:lnTo>
                    <a:pt x="6448" y="977"/>
                  </a:lnTo>
                  <a:lnTo>
                    <a:pt x="6155" y="1246"/>
                  </a:lnTo>
                  <a:lnTo>
                    <a:pt x="5887" y="1514"/>
                  </a:lnTo>
                  <a:lnTo>
                    <a:pt x="5643" y="1807"/>
                  </a:lnTo>
                  <a:lnTo>
                    <a:pt x="5447" y="2100"/>
                  </a:lnTo>
                  <a:lnTo>
                    <a:pt x="5374" y="2247"/>
                  </a:lnTo>
                  <a:lnTo>
                    <a:pt x="5325" y="2418"/>
                  </a:lnTo>
                  <a:lnTo>
                    <a:pt x="5276" y="2564"/>
                  </a:lnTo>
                  <a:lnTo>
                    <a:pt x="5252" y="2711"/>
                  </a:lnTo>
                  <a:lnTo>
                    <a:pt x="5252" y="2858"/>
                  </a:lnTo>
                  <a:lnTo>
                    <a:pt x="5276" y="3029"/>
                  </a:lnTo>
                  <a:lnTo>
                    <a:pt x="5325" y="3175"/>
                  </a:lnTo>
                  <a:lnTo>
                    <a:pt x="5398" y="3322"/>
                  </a:lnTo>
                  <a:lnTo>
                    <a:pt x="5496" y="3468"/>
                  </a:lnTo>
                  <a:lnTo>
                    <a:pt x="5618" y="3615"/>
                  </a:lnTo>
                  <a:lnTo>
                    <a:pt x="5814" y="3761"/>
                  </a:lnTo>
                  <a:lnTo>
                    <a:pt x="6009" y="3859"/>
                  </a:lnTo>
                  <a:lnTo>
                    <a:pt x="6204" y="3957"/>
                  </a:lnTo>
                  <a:lnTo>
                    <a:pt x="6424" y="4005"/>
                  </a:lnTo>
                  <a:lnTo>
                    <a:pt x="6644" y="4054"/>
                  </a:lnTo>
                  <a:lnTo>
                    <a:pt x="6864" y="4152"/>
                  </a:lnTo>
                  <a:lnTo>
                    <a:pt x="7059" y="4250"/>
                  </a:lnTo>
                  <a:lnTo>
                    <a:pt x="7254" y="4421"/>
                  </a:lnTo>
                  <a:lnTo>
                    <a:pt x="7425" y="4616"/>
                  </a:lnTo>
                  <a:lnTo>
                    <a:pt x="7523" y="4836"/>
                  </a:lnTo>
                  <a:lnTo>
                    <a:pt x="7596" y="5080"/>
                  </a:lnTo>
                  <a:lnTo>
                    <a:pt x="7621" y="5373"/>
                  </a:lnTo>
                  <a:lnTo>
                    <a:pt x="7596" y="5569"/>
                  </a:lnTo>
                  <a:lnTo>
                    <a:pt x="7572" y="5788"/>
                  </a:lnTo>
                  <a:lnTo>
                    <a:pt x="7499" y="5984"/>
                  </a:lnTo>
                  <a:lnTo>
                    <a:pt x="7425" y="6179"/>
                  </a:lnTo>
                  <a:lnTo>
                    <a:pt x="7328" y="6374"/>
                  </a:lnTo>
                  <a:lnTo>
                    <a:pt x="7206" y="6570"/>
                  </a:lnTo>
                  <a:lnTo>
                    <a:pt x="7059" y="6741"/>
                  </a:lnTo>
                  <a:lnTo>
                    <a:pt x="6913" y="6912"/>
                  </a:lnTo>
                  <a:lnTo>
                    <a:pt x="6742" y="7058"/>
                  </a:lnTo>
                  <a:lnTo>
                    <a:pt x="6571" y="7205"/>
                  </a:lnTo>
                  <a:lnTo>
                    <a:pt x="6400" y="7303"/>
                  </a:lnTo>
                  <a:lnTo>
                    <a:pt x="6204" y="7425"/>
                  </a:lnTo>
                  <a:lnTo>
                    <a:pt x="6009" y="7498"/>
                  </a:lnTo>
                  <a:lnTo>
                    <a:pt x="5789" y="7571"/>
                  </a:lnTo>
                  <a:lnTo>
                    <a:pt x="5569" y="7596"/>
                  </a:lnTo>
                  <a:lnTo>
                    <a:pt x="5374" y="7620"/>
                  </a:lnTo>
                  <a:lnTo>
                    <a:pt x="5105" y="7596"/>
                  </a:lnTo>
                  <a:lnTo>
                    <a:pt x="4861" y="7522"/>
                  </a:lnTo>
                  <a:lnTo>
                    <a:pt x="4617" y="7425"/>
                  </a:lnTo>
                  <a:lnTo>
                    <a:pt x="4421" y="7254"/>
                  </a:lnTo>
                  <a:lnTo>
                    <a:pt x="4250" y="7058"/>
                  </a:lnTo>
                  <a:lnTo>
                    <a:pt x="4128" y="6839"/>
                  </a:lnTo>
                  <a:lnTo>
                    <a:pt x="4055" y="6619"/>
                  </a:lnTo>
                  <a:lnTo>
                    <a:pt x="3982" y="6399"/>
                  </a:lnTo>
                  <a:lnTo>
                    <a:pt x="3933" y="6204"/>
                  </a:lnTo>
                  <a:lnTo>
                    <a:pt x="3860" y="6008"/>
                  </a:lnTo>
                  <a:lnTo>
                    <a:pt x="3762" y="5813"/>
                  </a:lnTo>
                  <a:lnTo>
                    <a:pt x="3615" y="5617"/>
                  </a:lnTo>
                  <a:lnTo>
                    <a:pt x="3469" y="5495"/>
                  </a:lnTo>
                  <a:lnTo>
                    <a:pt x="3322" y="5398"/>
                  </a:lnTo>
                  <a:lnTo>
                    <a:pt x="3176" y="5324"/>
                  </a:lnTo>
                  <a:lnTo>
                    <a:pt x="3029" y="5275"/>
                  </a:lnTo>
                  <a:lnTo>
                    <a:pt x="2858" y="5251"/>
                  </a:lnTo>
                  <a:lnTo>
                    <a:pt x="2712" y="5251"/>
                  </a:lnTo>
                  <a:lnTo>
                    <a:pt x="2565" y="5275"/>
                  </a:lnTo>
                  <a:lnTo>
                    <a:pt x="2419" y="5324"/>
                  </a:lnTo>
                  <a:lnTo>
                    <a:pt x="2248" y="5373"/>
                  </a:lnTo>
                  <a:lnTo>
                    <a:pt x="2101" y="5446"/>
                  </a:lnTo>
                  <a:lnTo>
                    <a:pt x="1808" y="5642"/>
                  </a:lnTo>
                  <a:lnTo>
                    <a:pt x="1515" y="5886"/>
                  </a:lnTo>
                  <a:lnTo>
                    <a:pt x="1246" y="6155"/>
                  </a:lnTo>
                  <a:lnTo>
                    <a:pt x="978" y="6448"/>
                  </a:lnTo>
                  <a:lnTo>
                    <a:pt x="758" y="6765"/>
                  </a:lnTo>
                  <a:lnTo>
                    <a:pt x="538" y="7058"/>
                  </a:lnTo>
                  <a:lnTo>
                    <a:pt x="367" y="7327"/>
                  </a:lnTo>
                  <a:lnTo>
                    <a:pt x="99" y="7791"/>
                  </a:lnTo>
                  <a:lnTo>
                    <a:pt x="25" y="7938"/>
                  </a:lnTo>
                  <a:lnTo>
                    <a:pt x="1" y="8035"/>
                  </a:lnTo>
                  <a:lnTo>
                    <a:pt x="25" y="8231"/>
                  </a:lnTo>
                  <a:lnTo>
                    <a:pt x="74" y="8402"/>
                  </a:lnTo>
                  <a:lnTo>
                    <a:pt x="172" y="8597"/>
                  </a:lnTo>
                  <a:lnTo>
                    <a:pt x="294" y="8744"/>
                  </a:lnTo>
                  <a:lnTo>
                    <a:pt x="587" y="9012"/>
                  </a:lnTo>
                  <a:lnTo>
                    <a:pt x="880" y="9256"/>
                  </a:lnTo>
                  <a:lnTo>
                    <a:pt x="1417" y="9696"/>
                  </a:lnTo>
                  <a:lnTo>
                    <a:pt x="1906" y="10062"/>
                  </a:lnTo>
                  <a:lnTo>
                    <a:pt x="2101" y="10233"/>
                  </a:lnTo>
                  <a:lnTo>
                    <a:pt x="2297" y="10404"/>
                  </a:lnTo>
                  <a:lnTo>
                    <a:pt x="2419" y="10575"/>
                  </a:lnTo>
                  <a:lnTo>
                    <a:pt x="2541" y="10746"/>
                  </a:lnTo>
                  <a:lnTo>
                    <a:pt x="2590" y="10917"/>
                  </a:lnTo>
                  <a:lnTo>
                    <a:pt x="2590" y="11113"/>
                  </a:lnTo>
                  <a:lnTo>
                    <a:pt x="2541" y="11308"/>
                  </a:lnTo>
                  <a:lnTo>
                    <a:pt x="2443" y="11528"/>
                  </a:lnTo>
                  <a:lnTo>
                    <a:pt x="2272" y="11772"/>
                  </a:lnTo>
                  <a:lnTo>
                    <a:pt x="2004" y="12041"/>
                  </a:lnTo>
                  <a:lnTo>
                    <a:pt x="1833" y="12212"/>
                  </a:lnTo>
                  <a:lnTo>
                    <a:pt x="1637" y="12309"/>
                  </a:lnTo>
                  <a:lnTo>
                    <a:pt x="1417" y="12383"/>
                  </a:lnTo>
                  <a:lnTo>
                    <a:pt x="1222" y="12431"/>
                  </a:lnTo>
                  <a:lnTo>
                    <a:pt x="1002" y="12480"/>
                  </a:lnTo>
                  <a:lnTo>
                    <a:pt x="782" y="12578"/>
                  </a:lnTo>
                  <a:lnTo>
                    <a:pt x="587" y="12700"/>
                  </a:lnTo>
                  <a:lnTo>
                    <a:pt x="367" y="12871"/>
                  </a:lnTo>
                  <a:lnTo>
                    <a:pt x="196" y="13066"/>
                  </a:lnTo>
                  <a:lnTo>
                    <a:pt x="99" y="13286"/>
                  </a:lnTo>
                  <a:lnTo>
                    <a:pt x="25" y="13530"/>
                  </a:lnTo>
                  <a:lnTo>
                    <a:pt x="1" y="13799"/>
                  </a:lnTo>
                  <a:lnTo>
                    <a:pt x="25" y="14019"/>
                  </a:lnTo>
                  <a:lnTo>
                    <a:pt x="50" y="14239"/>
                  </a:lnTo>
                  <a:lnTo>
                    <a:pt x="123" y="14434"/>
                  </a:lnTo>
                  <a:lnTo>
                    <a:pt x="221" y="14654"/>
                  </a:lnTo>
                  <a:lnTo>
                    <a:pt x="318" y="14825"/>
                  </a:lnTo>
                  <a:lnTo>
                    <a:pt x="440" y="15020"/>
                  </a:lnTo>
                  <a:lnTo>
                    <a:pt x="563" y="15191"/>
                  </a:lnTo>
                  <a:lnTo>
                    <a:pt x="709" y="15362"/>
                  </a:lnTo>
                  <a:lnTo>
                    <a:pt x="880" y="15509"/>
                  </a:lnTo>
                  <a:lnTo>
                    <a:pt x="1051" y="15631"/>
                  </a:lnTo>
                  <a:lnTo>
                    <a:pt x="1246" y="15753"/>
                  </a:lnTo>
                  <a:lnTo>
                    <a:pt x="1442" y="15875"/>
                  </a:lnTo>
                  <a:lnTo>
                    <a:pt x="1637" y="15948"/>
                  </a:lnTo>
                  <a:lnTo>
                    <a:pt x="1857" y="16022"/>
                  </a:lnTo>
                  <a:lnTo>
                    <a:pt x="2052" y="16046"/>
                  </a:lnTo>
                  <a:lnTo>
                    <a:pt x="2272" y="16070"/>
                  </a:lnTo>
                  <a:lnTo>
                    <a:pt x="2541" y="16046"/>
                  </a:lnTo>
                  <a:lnTo>
                    <a:pt x="2785" y="15973"/>
                  </a:lnTo>
                  <a:lnTo>
                    <a:pt x="3005" y="15875"/>
                  </a:lnTo>
                  <a:lnTo>
                    <a:pt x="3200" y="15704"/>
                  </a:lnTo>
                  <a:lnTo>
                    <a:pt x="3371" y="15509"/>
                  </a:lnTo>
                  <a:lnTo>
                    <a:pt x="3493" y="15289"/>
                  </a:lnTo>
                  <a:lnTo>
                    <a:pt x="3567" y="15094"/>
                  </a:lnTo>
                  <a:lnTo>
                    <a:pt x="3615" y="14874"/>
                  </a:lnTo>
                  <a:lnTo>
                    <a:pt x="3689" y="14654"/>
                  </a:lnTo>
                  <a:lnTo>
                    <a:pt x="3762" y="14459"/>
                  </a:lnTo>
                  <a:lnTo>
                    <a:pt x="3860" y="14239"/>
                  </a:lnTo>
                  <a:lnTo>
                    <a:pt x="4031" y="14068"/>
                  </a:lnTo>
                  <a:lnTo>
                    <a:pt x="4299" y="13824"/>
                  </a:lnTo>
                  <a:lnTo>
                    <a:pt x="4544" y="13628"/>
                  </a:lnTo>
                  <a:lnTo>
                    <a:pt x="4763" y="13530"/>
                  </a:lnTo>
                  <a:lnTo>
                    <a:pt x="4959" y="13482"/>
                  </a:lnTo>
                  <a:lnTo>
                    <a:pt x="5154" y="13482"/>
                  </a:lnTo>
                  <a:lnTo>
                    <a:pt x="5325" y="13530"/>
                  </a:lnTo>
                  <a:lnTo>
                    <a:pt x="5496" y="13653"/>
                  </a:lnTo>
                  <a:lnTo>
                    <a:pt x="5667" y="13775"/>
                  </a:lnTo>
                  <a:lnTo>
                    <a:pt x="5838" y="13970"/>
                  </a:lnTo>
                  <a:lnTo>
                    <a:pt x="6009" y="14165"/>
                  </a:lnTo>
                  <a:lnTo>
                    <a:pt x="6375" y="14654"/>
                  </a:lnTo>
                  <a:lnTo>
                    <a:pt x="6815" y="15191"/>
                  </a:lnTo>
                  <a:lnTo>
                    <a:pt x="7059" y="15484"/>
                  </a:lnTo>
                  <a:lnTo>
                    <a:pt x="7328" y="15777"/>
                  </a:lnTo>
                  <a:lnTo>
                    <a:pt x="7474" y="15899"/>
                  </a:lnTo>
                  <a:lnTo>
                    <a:pt x="7670" y="15997"/>
                  </a:lnTo>
                  <a:lnTo>
                    <a:pt x="7841" y="16046"/>
                  </a:lnTo>
                  <a:lnTo>
                    <a:pt x="8036" y="16070"/>
                  </a:lnTo>
                  <a:lnTo>
                    <a:pt x="8134" y="16046"/>
                  </a:lnTo>
                  <a:lnTo>
                    <a:pt x="8280" y="15973"/>
                  </a:lnTo>
                  <a:lnTo>
                    <a:pt x="8744" y="15704"/>
                  </a:lnTo>
                  <a:lnTo>
                    <a:pt x="9013" y="15533"/>
                  </a:lnTo>
                  <a:lnTo>
                    <a:pt x="9306" y="15313"/>
                  </a:lnTo>
                  <a:lnTo>
                    <a:pt x="9623" y="15094"/>
                  </a:lnTo>
                  <a:lnTo>
                    <a:pt x="9917" y="14825"/>
                  </a:lnTo>
                  <a:lnTo>
                    <a:pt x="10185" y="14556"/>
                  </a:lnTo>
                  <a:lnTo>
                    <a:pt x="10429" y="14263"/>
                  </a:lnTo>
                  <a:lnTo>
                    <a:pt x="10625" y="13970"/>
                  </a:lnTo>
                  <a:lnTo>
                    <a:pt x="10698" y="13824"/>
                  </a:lnTo>
                  <a:lnTo>
                    <a:pt x="10747" y="13653"/>
                  </a:lnTo>
                  <a:lnTo>
                    <a:pt x="10796" y="13506"/>
                  </a:lnTo>
                  <a:lnTo>
                    <a:pt x="10820" y="13359"/>
                  </a:lnTo>
                  <a:lnTo>
                    <a:pt x="10820" y="13213"/>
                  </a:lnTo>
                  <a:lnTo>
                    <a:pt x="10796" y="13042"/>
                  </a:lnTo>
                  <a:lnTo>
                    <a:pt x="10747" y="12895"/>
                  </a:lnTo>
                  <a:lnTo>
                    <a:pt x="10674" y="12749"/>
                  </a:lnTo>
                  <a:lnTo>
                    <a:pt x="10576" y="12602"/>
                  </a:lnTo>
                  <a:lnTo>
                    <a:pt x="10454" y="12456"/>
                  </a:lnTo>
                  <a:lnTo>
                    <a:pt x="10258" y="12309"/>
                  </a:lnTo>
                  <a:lnTo>
                    <a:pt x="10063" y="12212"/>
                  </a:lnTo>
                  <a:lnTo>
                    <a:pt x="9868" y="12138"/>
                  </a:lnTo>
                  <a:lnTo>
                    <a:pt x="9648" y="12065"/>
                  </a:lnTo>
                  <a:lnTo>
                    <a:pt x="9428" y="12016"/>
                  </a:lnTo>
                  <a:lnTo>
                    <a:pt x="9208" y="11919"/>
                  </a:lnTo>
                  <a:lnTo>
                    <a:pt x="9013" y="11821"/>
                  </a:lnTo>
                  <a:lnTo>
                    <a:pt x="8818" y="11650"/>
                  </a:lnTo>
                  <a:lnTo>
                    <a:pt x="8647" y="11454"/>
                  </a:lnTo>
                  <a:lnTo>
                    <a:pt x="8549" y="11235"/>
                  </a:lnTo>
                  <a:lnTo>
                    <a:pt x="8476" y="10990"/>
                  </a:lnTo>
                  <a:lnTo>
                    <a:pt x="8451" y="10697"/>
                  </a:lnTo>
                  <a:lnTo>
                    <a:pt x="8476" y="10502"/>
                  </a:lnTo>
                  <a:lnTo>
                    <a:pt x="8500" y="10282"/>
                  </a:lnTo>
                  <a:lnTo>
                    <a:pt x="8573" y="10087"/>
                  </a:lnTo>
                  <a:lnTo>
                    <a:pt x="8647" y="9891"/>
                  </a:lnTo>
                  <a:lnTo>
                    <a:pt x="8744" y="9696"/>
                  </a:lnTo>
                  <a:lnTo>
                    <a:pt x="8866" y="9501"/>
                  </a:lnTo>
                  <a:lnTo>
                    <a:pt x="9013" y="9330"/>
                  </a:lnTo>
                  <a:lnTo>
                    <a:pt x="9159" y="9159"/>
                  </a:lnTo>
                  <a:lnTo>
                    <a:pt x="9330" y="9012"/>
                  </a:lnTo>
                  <a:lnTo>
                    <a:pt x="9501" y="8890"/>
                  </a:lnTo>
                  <a:lnTo>
                    <a:pt x="9672" y="8768"/>
                  </a:lnTo>
                  <a:lnTo>
                    <a:pt x="9868" y="8646"/>
                  </a:lnTo>
                  <a:lnTo>
                    <a:pt x="10063" y="8573"/>
                  </a:lnTo>
                  <a:lnTo>
                    <a:pt x="10283" y="8499"/>
                  </a:lnTo>
                  <a:lnTo>
                    <a:pt x="10503" y="8475"/>
                  </a:lnTo>
                  <a:lnTo>
                    <a:pt x="10698" y="8450"/>
                  </a:lnTo>
                  <a:lnTo>
                    <a:pt x="10967" y="8475"/>
                  </a:lnTo>
                  <a:lnTo>
                    <a:pt x="11211" y="8548"/>
                  </a:lnTo>
                  <a:lnTo>
                    <a:pt x="11455" y="8646"/>
                  </a:lnTo>
                  <a:lnTo>
                    <a:pt x="11651" y="8817"/>
                  </a:lnTo>
                  <a:lnTo>
                    <a:pt x="11822" y="9012"/>
                  </a:lnTo>
                  <a:lnTo>
                    <a:pt x="11944" y="9232"/>
                  </a:lnTo>
                  <a:lnTo>
                    <a:pt x="12017" y="9452"/>
                  </a:lnTo>
                  <a:lnTo>
                    <a:pt x="12090" y="9672"/>
                  </a:lnTo>
                  <a:lnTo>
                    <a:pt x="12139" y="9867"/>
                  </a:lnTo>
                  <a:lnTo>
                    <a:pt x="12212" y="10062"/>
                  </a:lnTo>
                  <a:lnTo>
                    <a:pt x="12310" y="10258"/>
                  </a:lnTo>
                  <a:lnTo>
                    <a:pt x="12457" y="10453"/>
                  </a:lnTo>
                  <a:lnTo>
                    <a:pt x="12603" y="10575"/>
                  </a:lnTo>
                  <a:lnTo>
                    <a:pt x="12750" y="10673"/>
                  </a:lnTo>
                  <a:lnTo>
                    <a:pt x="12896" y="10746"/>
                  </a:lnTo>
                  <a:lnTo>
                    <a:pt x="13043" y="10795"/>
                  </a:lnTo>
                  <a:lnTo>
                    <a:pt x="13214" y="10819"/>
                  </a:lnTo>
                  <a:lnTo>
                    <a:pt x="13360" y="10819"/>
                  </a:lnTo>
                  <a:lnTo>
                    <a:pt x="13507" y="10795"/>
                  </a:lnTo>
                  <a:lnTo>
                    <a:pt x="13653" y="10746"/>
                  </a:lnTo>
                  <a:lnTo>
                    <a:pt x="13824" y="10697"/>
                  </a:lnTo>
                  <a:lnTo>
                    <a:pt x="13971" y="10624"/>
                  </a:lnTo>
                  <a:lnTo>
                    <a:pt x="14264" y="10429"/>
                  </a:lnTo>
                  <a:lnTo>
                    <a:pt x="14557" y="10184"/>
                  </a:lnTo>
                  <a:lnTo>
                    <a:pt x="14826" y="9916"/>
                  </a:lnTo>
                  <a:lnTo>
                    <a:pt x="15094" y="9623"/>
                  </a:lnTo>
                  <a:lnTo>
                    <a:pt x="15314" y="9305"/>
                  </a:lnTo>
                  <a:lnTo>
                    <a:pt x="15534" y="9012"/>
                  </a:lnTo>
                  <a:lnTo>
                    <a:pt x="15705" y="8744"/>
                  </a:lnTo>
                  <a:lnTo>
                    <a:pt x="15973" y="8279"/>
                  </a:lnTo>
                  <a:lnTo>
                    <a:pt x="16047" y="8133"/>
                  </a:lnTo>
                  <a:lnTo>
                    <a:pt x="16071" y="8035"/>
                  </a:lnTo>
                  <a:lnTo>
                    <a:pt x="16047" y="7840"/>
                  </a:lnTo>
                  <a:lnTo>
                    <a:pt x="15998" y="7669"/>
                  </a:lnTo>
                  <a:lnTo>
                    <a:pt x="15900" y="7474"/>
                  </a:lnTo>
                  <a:lnTo>
                    <a:pt x="15778" y="7327"/>
                  </a:lnTo>
                  <a:lnTo>
                    <a:pt x="15485" y="7058"/>
                  </a:lnTo>
                  <a:lnTo>
                    <a:pt x="15192" y="6814"/>
                  </a:lnTo>
                  <a:lnTo>
                    <a:pt x="14655" y="6374"/>
                  </a:lnTo>
                  <a:lnTo>
                    <a:pt x="14166" y="6008"/>
                  </a:lnTo>
                  <a:lnTo>
                    <a:pt x="13971" y="5837"/>
                  </a:lnTo>
                  <a:lnTo>
                    <a:pt x="13775" y="5666"/>
                  </a:lnTo>
                  <a:lnTo>
                    <a:pt x="13653" y="5495"/>
                  </a:lnTo>
                  <a:lnTo>
                    <a:pt x="13531" y="5324"/>
                  </a:lnTo>
                  <a:lnTo>
                    <a:pt x="13482" y="5153"/>
                  </a:lnTo>
                  <a:lnTo>
                    <a:pt x="13482" y="4958"/>
                  </a:lnTo>
                  <a:lnTo>
                    <a:pt x="13531" y="4763"/>
                  </a:lnTo>
                  <a:lnTo>
                    <a:pt x="13629" y="4543"/>
                  </a:lnTo>
                  <a:lnTo>
                    <a:pt x="13800" y="4299"/>
                  </a:lnTo>
                  <a:lnTo>
                    <a:pt x="14068" y="4030"/>
                  </a:lnTo>
                  <a:lnTo>
                    <a:pt x="14239" y="3859"/>
                  </a:lnTo>
                  <a:lnTo>
                    <a:pt x="14435" y="3761"/>
                  </a:lnTo>
                  <a:lnTo>
                    <a:pt x="14655" y="3688"/>
                  </a:lnTo>
                  <a:lnTo>
                    <a:pt x="14850" y="3639"/>
                  </a:lnTo>
                  <a:lnTo>
                    <a:pt x="15070" y="3590"/>
                  </a:lnTo>
                  <a:lnTo>
                    <a:pt x="15290" y="3493"/>
                  </a:lnTo>
                  <a:lnTo>
                    <a:pt x="15485" y="3370"/>
                  </a:lnTo>
                  <a:lnTo>
                    <a:pt x="15705" y="3199"/>
                  </a:lnTo>
                  <a:lnTo>
                    <a:pt x="15876" y="3004"/>
                  </a:lnTo>
                  <a:lnTo>
                    <a:pt x="15973" y="2784"/>
                  </a:lnTo>
                  <a:lnTo>
                    <a:pt x="16047" y="2540"/>
                  </a:lnTo>
                  <a:lnTo>
                    <a:pt x="16071" y="2271"/>
                  </a:lnTo>
                  <a:lnTo>
                    <a:pt x="16047" y="2052"/>
                  </a:lnTo>
                  <a:lnTo>
                    <a:pt x="16022" y="1832"/>
                  </a:lnTo>
                  <a:lnTo>
                    <a:pt x="15949" y="1636"/>
                  </a:lnTo>
                  <a:lnTo>
                    <a:pt x="15851" y="1417"/>
                  </a:lnTo>
                  <a:lnTo>
                    <a:pt x="15754" y="1246"/>
                  </a:lnTo>
                  <a:lnTo>
                    <a:pt x="15632" y="1050"/>
                  </a:lnTo>
                  <a:lnTo>
                    <a:pt x="15509" y="879"/>
                  </a:lnTo>
                  <a:lnTo>
                    <a:pt x="15363" y="708"/>
                  </a:lnTo>
                  <a:lnTo>
                    <a:pt x="15192" y="562"/>
                  </a:lnTo>
                  <a:lnTo>
                    <a:pt x="15021" y="440"/>
                  </a:lnTo>
                  <a:lnTo>
                    <a:pt x="14826" y="318"/>
                  </a:lnTo>
                  <a:lnTo>
                    <a:pt x="14630" y="195"/>
                  </a:lnTo>
                  <a:lnTo>
                    <a:pt x="14435" y="122"/>
                  </a:lnTo>
                  <a:lnTo>
                    <a:pt x="14215" y="49"/>
                  </a:lnTo>
                  <a:lnTo>
                    <a:pt x="14020" y="24"/>
                  </a:lnTo>
                  <a:lnTo>
                    <a:pt x="13800" y="0"/>
                  </a:lnTo>
                  <a:lnTo>
                    <a:pt x="13531" y="24"/>
                  </a:lnTo>
                  <a:lnTo>
                    <a:pt x="13287" y="98"/>
                  </a:lnTo>
                  <a:lnTo>
                    <a:pt x="13067" y="195"/>
                  </a:lnTo>
                  <a:lnTo>
                    <a:pt x="12872" y="366"/>
                  </a:lnTo>
                  <a:lnTo>
                    <a:pt x="12701" y="562"/>
                  </a:lnTo>
                  <a:lnTo>
                    <a:pt x="12579" y="782"/>
                  </a:lnTo>
                  <a:lnTo>
                    <a:pt x="12505" y="977"/>
                  </a:lnTo>
                  <a:lnTo>
                    <a:pt x="12457" y="1197"/>
                  </a:lnTo>
                  <a:lnTo>
                    <a:pt x="12383" y="1417"/>
                  </a:lnTo>
                  <a:lnTo>
                    <a:pt x="12310" y="1612"/>
                  </a:lnTo>
                  <a:lnTo>
                    <a:pt x="12212" y="1832"/>
                  </a:lnTo>
                  <a:lnTo>
                    <a:pt x="12041" y="2003"/>
                  </a:lnTo>
                  <a:lnTo>
                    <a:pt x="11773" y="2271"/>
                  </a:lnTo>
                  <a:lnTo>
                    <a:pt x="11528" y="2442"/>
                  </a:lnTo>
                  <a:lnTo>
                    <a:pt x="11309" y="2540"/>
                  </a:lnTo>
                  <a:lnTo>
                    <a:pt x="11113" y="2589"/>
                  </a:lnTo>
                  <a:lnTo>
                    <a:pt x="10918" y="2589"/>
                  </a:lnTo>
                  <a:lnTo>
                    <a:pt x="10747" y="2540"/>
                  </a:lnTo>
                  <a:lnTo>
                    <a:pt x="10576" y="2418"/>
                  </a:lnTo>
                  <a:lnTo>
                    <a:pt x="10405" y="2296"/>
                  </a:lnTo>
                  <a:lnTo>
                    <a:pt x="10234" y="2100"/>
                  </a:lnTo>
                  <a:lnTo>
                    <a:pt x="10063" y="1905"/>
                  </a:lnTo>
                  <a:lnTo>
                    <a:pt x="9697" y="1417"/>
                  </a:lnTo>
                  <a:lnTo>
                    <a:pt x="9257" y="879"/>
                  </a:lnTo>
                  <a:lnTo>
                    <a:pt x="9013" y="586"/>
                  </a:lnTo>
                  <a:lnTo>
                    <a:pt x="8744" y="293"/>
                  </a:lnTo>
                  <a:lnTo>
                    <a:pt x="8598" y="171"/>
                  </a:lnTo>
                  <a:lnTo>
                    <a:pt x="8402" y="73"/>
                  </a:lnTo>
                  <a:lnTo>
                    <a:pt x="8231" y="24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</p:grpSp>
      <p:sp>
        <p:nvSpPr>
          <p:cNvPr id="37" name="Oval 56">
            <a:extLst>
              <a:ext uri="{FF2B5EF4-FFF2-40B4-BE49-F238E27FC236}">
                <a16:creationId xmlns:a16="http://schemas.microsoft.com/office/drawing/2014/main" id="{A6FAA025-827C-5621-FB48-1AA389D566EC}"/>
              </a:ext>
            </a:extLst>
          </p:cNvPr>
          <p:cNvSpPr/>
          <p:nvPr/>
        </p:nvSpPr>
        <p:spPr>
          <a:xfrm>
            <a:off x="5497322" y="2438243"/>
            <a:ext cx="822960" cy="8229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55F6B"/>
              </a:solidFill>
            </a:endParaRP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908694A7-B781-234A-C6B1-0110DB25ABCB}"/>
              </a:ext>
            </a:extLst>
          </p:cNvPr>
          <p:cNvSpPr txBox="1"/>
          <p:nvPr/>
        </p:nvSpPr>
        <p:spPr>
          <a:xfrm>
            <a:off x="5167817" y="3603397"/>
            <a:ext cx="173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455F6B"/>
                </a:solidFill>
              </a:rPr>
              <a:t>Rastreabilidade</a:t>
            </a:r>
            <a:endParaRPr lang="en-US" b="1" dirty="0">
              <a:solidFill>
                <a:srgbClr val="455F6B"/>
              </a:solidFill>
            </a:endParaRPr>
          </a:p>
        </p:txBody>
      </p:sp>
      <p:sp>
        <p:nvSpPr>
          <p:cNvPr id="40" name="Rectangle 48">
            <a:extLst>
              <a:ext uri="{FF2B5EF4-FFF2-40B4-BE49-F238E27FC236}">
                <a16:creationId xmlns:a16="http://schemas.microsoft.com/office/drawing/2014/main" id="{BA7C158C-FC28-E6B1-A1AE-CE5ED95075FB}"/>
              </a:ext>
            </a:extLst>
          </p:cNvPr>
          <p:cNvSpPr/>
          <p:nvPr/>
        </p:nvSpPr>
        <p:spPr>
          <a:xfrm>
            <a:off x="4918971" y="3898242"/>
            <a:ext cx="1979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455F6B"/>
                </a:solidFill>
              </a:rPr>
              <a:t>Reconstruir</a:t>
            </a:r>
            <a:r>
              <a:rPr lang="en-US" sz="1400" dirty="0">
                <a:solidFill>
                  <a:srgbClr val="455F6B"/>
                </a:solidFill>
              </a:rPr>
              <a:t> o </a:t>
            </a:r>
            <a:r>
              <a:rPr lang="en-US" sz="1400" dirty="0" err="1">
                <a:solidFill>
                  <a:srgbClr val="455F6B"/>
                </a:solidFill>
              </a:rPr>
              <a:t>fluxo</a:t>
            </a:r>
            <a:r>
              <a:rPr lang="en-US" sz="1400" dirty="0">
                <a:solidFill>
                  <a:srgbClr val="455F6B"/>
                </a:solidFill>
              </a:rPr>
              <a:t> end-to-end</a:t>
            </a:r>
          </a:p>
        </p:txBody>
      </p:sp>
      <p:grpSp>
        <p:nvGrpSpPr>
          <p:cNvPr id="47" name="Google Shape;795;p47">
            <a:extLst>
              <a:ext uri="{FF2B5EF4-FFF2-40B4-BE49-F238E27FC236}">
                <a16:creationId xmlns:a16="http://schemas.microsoft.com/office/drawing/2014/main" id="{0A96CF21-440D-9CC9-AE47-E84594FF6440}"/>
              </a:ext>
            </a:extLst>
          </p:cNvPr>
          <p:cNvGrpSpPr/>
          <p:nvPr/>
        </p:nvGrpSpPr>
        <p:grpSpPr>
          <a:xfrm>
            <a:off x="5725916" y="2599283"/>
            <a:ext cx="425731" cy="453615"/>
            <a:chOff x="5970800" y="1619250"/>
            <a:chExt cx="428650" cy="456725"/>
          </a:xfrm>
          <a:solidFill>
            <a:schemeClr val="bg1"/>
          </a:solidFill>
        </p:grpSpPr>
        <p:sp>
          <p:nvSpPr>
            <p:cNvPr id="48" name="Google Shape;796;p47">
              <a:extLst>
                <a:ext uri="{FF2B5EF4-FFF2-40B4-BE49-F238E27FC236}">
                  <a16:creationId xmlns:a16="http://schemas.microsoft.com/office/drawing/2014/main" id="{494BC347-B1EC-9C49-548A-2C7B291054FA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9" name="Google Shape;797;p47">
              <a:extLst>
                <a:ext uri="{FF2B5EF4-FFF2-40B4-BE49-F238E27FC236}">
                  <a16:creationId xmlns:a16="http://schemas.microsoft.com/office/drawing/2014/main" id="{47E4030C-EA7E-4985-52C7-2820365DD71F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0" name="Google Shape;798;p47">
              <a:extLst>
                <a:ext uri="{FF2B5EF4-FFF2-40B4-BE49-F238E27FC236}">
                  <a16:creationId xmlns:a16="http://schemas.microsoft.com/office/drawing/2014/main" id="{A3C0D8BD-445C-04D7-B3BD-4FC0D397C90E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1" name="Google Shape;799;p47">
              <a:extLst>
                <a:ext uri="{FF2B5EF4-FFF2-40B4-BE49-F238E27FC236}">
                  <a16:creationId xmlns:a16="http://schemas.microsoft.com/office/drawing/2014/main" id="{3B5840C4-3C43-44E9-0650-F9E5D2558DB7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" name="Google Shape;800;p47">
              <a:extLst>
                <a:ext uri="{FF2B5EF4-FFF2-40B4-BE49-F238E27FC236}">
                  <a16:creationId xmlns:a16="http://schemas.microsoft.com/office/drawing/2014/main" id="{8DD77ABB-A073-B6AF-5260-8DB9E170AB7E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945D5D8E-214C-DBF8-C6A1-20A663684FA0}"/>
              </a:ext>
            </a:extLst>
          </p:cNvPr>
          <p:cNvGrpSpPr/>
          <p:nvPr/>
        </p:nvGrpSpPr>
        <p:grpSpPr>
          <a:xfrm>
            <a:off x="8407312" y="2438243"/>
            <a:ext cx="1979662" cy="2198663"/>
            <a:chOff x="8407312" y="2438243"/>
            <a:chExt cx="1979662" cy="2198663"/>
          </a:xfrm>
        </p:grpSpPr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D2F2C7A7-A2A2-48D3-5762-8ACB8C3FE8D2}"/>
                </a:ext>
              </a:extLst>
            </p:cNvPr>
            <p:cNvGrpSpPr/>
            <p:nvPr/>
          </p:nvGrpSpPr>
          <p:grpSpPr>
            <a:xfrm>
              <a:off x="8407312" y="2438243"/>
              <a:ext cx="1979662" cy="2198663"/>
              <a:chOff x="9822044" y="2308847"/>
              <a:chExt cx="1979662" cy="2198663"/>
            </a:xfrm>
          </p:grpSpPr>
          <p:sp>
            <p:nvSpPr>
              <p:cNvPr id="42" name="Oval 38">
                <a:extLst>
                  <a:ext uri="{FF2B5EF4-FFF2-40B4-BE49-F238E27FC236}">
                    <a16:creationId xmlns:a16="http://schemas.microsoft.com/office/drawing/2014/main" id="{9E33CFA7-181D-E66A-E218-FB5B770341F4}"/>
                  </a:ext>
                </a:extLst>
              </p:cNvPr>
              <p:cNvSpPr/>
              <p:nvPr/>
            </p:nvSpPr>
            <p:spPr>
              <a:xfrm>
                <a:off x="10400395" y="2308847"/>
                <a:ext cx="822960" cy="8229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455F6B"/>
                  </a:solidFill>
                </a:endParaRPr>
              </a:p>
            </p:txBody>
          </p:sp>
          <p:grpSp>
            <p:nvGrpSpPr>
              <p:cNvPr id="43" name="Group 52">
                <a:extLst>
                  <a:ext uri="{FF2B5EF4-FFF2-40B4-BE49-F238E27FC236}">
                    <a16:creationId xmlns:a16="http://schemas.microsoft.com/office/drawing/2014/main" id="{3195D711-B299-0702-11EE-D8B20ED7807B}"/>
                  </a:ext>
                </a:extLst>
              </p:cNvPr>
              <p:cNvGrpSpPr/>
              <p:nvPr/>
            </p:nvGrpSpPr>
            <p:grpSpPr>
              <a:xfrm>
                <a:off x="9822044" y="3474001"/>
                <a:ext cx="1979662" cy="1033509"/>
                <a:chOff x="1039111" y="3474001"/>
                <a:chExt cx="1979662" cy="1033509"/>
              </a:xfrm>
            </p:grpSpPr>
            <p:sp>
              <p:nvSpPr>
                <p:cNvPr id="44" name="TextBox 53">
                  <a:extLst>
                    <a:ext uri="{FF2B5EF4-FFF2-40B4-BE49-F238E27FC236}">
                      <a16:creationId xmlns:a16="http://schemas.microsoft.com/office/drawing/2014/main" id="{05FE75D9-4F28-5B99-D162-C4C445B3BEB8}"/>
                    </a:ext>
                  </a:extLst>
                </p:cNvPr>
                <p:cNvSpPr txBox="1"/>
                <p:nvPr/>
              </p:nvSpPr>
              <p:spPr>
                <a:xfrm>
                  <a:off x="1287957" y="3474001"/>
                  <a:ext cx="1481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455F6B"/>
                      </a:solidFill>
                    </a:rPr>
                    <a:t>Preservação</a:t>
                  </a:r>
                  <a:endParaRPr lang="en-US" b="1" dirty="0">
                    <a:solidFill>
                      <a:srgbClr val="455F6B"/>
                    </a:solidFill>
                  </a:endParaRPr>
                </a:p>
              </p:txBody>
            </p:sp>
            <p:sp>
              <p:nvSpPr>
                <p:cNvPr id="45" name="Rectangle 58">
                  <a:extLst>
                    <a:ext uri="{FF2B5EF4-FFF2-40B4-BE49-F238E27FC236}">
                      <a16:creationId xmlns:a16="http://schemas.microsoft.com/office/drawing/2014/main" id="{9260CCCE-F30C-92E1-548D-34ED5A9DF76A}"/>
                    </a:ext>
                  </a:extLst>
                </p:cNvPr>
                <p:cNvSpPr/>
                <p:nvPr/>
              </p:nvSpPr>
              <p:spPr>
                <a:xfrm>
                  <a:off x="1039111" y="3768846"/>
                  <a:ext cx="1979662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err="1">
                      <a:solidFill>
                        <a:srgbClr val="455F6B"/>
                      </a:solidFill>
                    </a:rPr>
                    <a:t>Preservar</a:t>
                  </a:r>
                  <a:r>
                    <a:rPr lang="en-US" sz="1400" dirty="0">
                      <a:solidFill>
                        <a:srgbClr val="455F6B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rgbClr val="455F6B"/>
                      </a:solidFill>
                    </a:rPr>
                    <a:t>os</a:t>
                  </a:r>
                  <a:r>
                    <a:rPr lang="en-US" sz="1400" dirty="0">
                      <a:solidFill>
                        <a:srgbClr val="455F6B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rgbClr val="455F6B"/>
                      </a:solidFill>
                    </a:rPr>
                    <a:t>documentos</a:t>
                  </a:r>
                  <a:r>
                    <a:rPr lang="en-US" sz="1400" dirty="0">
                      <a:solidFill>
                        <a:srgbClr val="455F6B"/>
                      </a:solidFill>
                    </a:rPr>
                    <a:t> com </a:t>
                  </a:r>
                  <a:r>
                    <a:rPr lang="en-US" sz="1400" dirty="0" err="1">
                      <a:solidFill>
                        <a:srgbClr val="455F6B"/>
                      </a:solidFill>
                    </a:rPr>
                    <a:t>seus</a:t>
                  </a:r>
                  <a:r>
                    <a:rPr lang="en-US" sz="1400" dirty="0">
                      <a:solidFill>
                        <a:srgbClr val="455F6B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rgbClr val="455F6B"/>
                      </a:solidFill>
                    </a:rPr>
                    <a:t>vínculos</a:t>
                  </a:r>
                  <a:endParaRPr lang="en-US" sz="1400" dirty="0">
                    <a:solidFill>
                      <a:srgbClr val="455F6B"/>
                    </a:solidFill>
                  </a:endParaRPr>
                </a:p>
              </p:txBody>
            </p:sp>
          </p:grpSp>
        </p:grpSp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6E116282-BEFE-ADE7-C039-A4C3FA66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3574" y="2584293"/>
              <a:ext cx="545540" cy="54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47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E1610-3F3E-3672-0A28-FB9A4951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CDCB722D-8542-0690-D3F2-229A6C611D29}"/>
              </a:ext>
            </a:extLst>
          </p:cNvPr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2D3E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B15CD5D-E7A8-7422-FB7B-02BAFC6D3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3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32" name="Oval 66">
            <a:extLst>
              <a:ext uri="{FF2B5EF4-FFF2-40B4-BE49-F238E27FC236}">
                <a16:creationId xmlns:a16="http://schemas.microsoft.com/office/drawing/2014/main" id="{DD71EAD1-585D-B710-08B6-5CDDC093BDE3}"/>
              </a:ext>
            </a:extLst>
          </p:cNvPr>
          <p:cNvSpPr/>
          <p:nvPr/>
        </p:nvSpPr>
        <p:spPr>
          <a:xfrm>
            <a:off x="440158" y="197067"/>
            <a:ext cx="822960" cy="8229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55F6B"/>
              </a:solidFill>
            </a:endParaRPr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A93D3F1B-642F-186D-7E02-4F5C4956E484}"/>
              </a:ext>
            </a:extLst>
          </p:cNvPr>
          <p:cNvGrpSpPr/>
          <p:nvPr/>
        </p:nvGrpSpPr>
        <p:grpSpPr>
          <a:xfrm>
            <a:off x="1302681" y="201962"/>
            <a:ext cx="1979662" cy="818065"/>
            <a:chOff x="1039111" y="3474001"/>
            <a:chExt cx="1979662" cy="818065"/>
          </a:xfrm>
        </p:grpSpPr>
        <p:sp>
          <p:nvSpPr>
            <p:cNvPr id="34" name="TextBox 31">
              <a:extLst>
                <a:ext uri="{FF2B5EF4-FFF2-40B4-BE49-F238E27FC236}">
                  <a16:creationId xmlns:a16="http://schemas.microsoft.com/office/drawing/2014/main" id="{8EFF9D44-65AE-EA11-B92C-841C9745C5E5}"/>
                </a:ext>
              </a:extLst>
            </p:cNvPr>
            <p:cNvSpPr txBox="1"/>
            <p:nvPr/>
          </p:nvSpPr>
          <p:spPr>
            <a:xfrm>
              <a:off x="1287957" y="3474001"/>
              <a:ext cx="148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Auditoria</a:t>
              </a: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317ACD71-9DE6-7BB0-C07F-0D0CC35DF962}"/>
                </a:ext>
              </a:extLst>
            </p:cNvPr>
            <p:cNvSpPr/>
            <p:nvPr/>
          </p:nvSpPr>
          <p:spPr>
            <a:xfrm>
              <a:off x="1039111" y="3768846"/>
              <a:ext cx="19796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Manter o conjunto de dados de forma </a:t>
              </a:r>
              <a:r>
                <a:rPr lang="en-US" sz="1400" dirty="0" err="1">
                  <a:solidFill>
                    <a:schemeClr val="bg2"/>
                  </a:solidFill>
                </a:rPr>
                <a:t>íntegra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</p:grpSp>
      <p:sp>
        <p:nvSpPr>
          <p:cNvPr id="46" name="Google Shape;782;p47">
            <a:extLst>
              <a:ext uri="{FF2B5EF4-FFF2-40B4-BE49-F238E27FC236}">
                <a16:creationId xmlns:a16="http://schemas.microsoft.com/office/drawing/2014/main" id="{F87F8C2E-E24C-A28B-68CD-AD4434E9B29E}"/>
              </a:ext>
            </a:extLst>
          </p:cNvPr>
          <p:cNvSpPr/>
          <p:nvPr/>
        </p:nvSpPr>
        <p:spPr>
          <a:xfrm>
            <a:off x="610093" y="358107"/>
            <a:ext cx="483090" cy="48306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dk1"/>
              </a:solidFill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AFFA9674-CADE-A7A6-C7C1-E1660B269E78}"/>
              </a:ext>
            </a:extLst>
          </p:cNvPr>
          <p:cNvSpPr/>
          <p:nvPr/>
        </p:nvSpPr>
        <p:spPr>
          <a:xfrm>
            <a:off x="363855" y="1599176"/>
            <a:ext cx="2996593" cy="25853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2800" i="1" dirty="0">
                <a:solidFill>
                  <a:srgbClr val="FFFFFF"/>
                </a:solidFill>
              </a:rPr>
              <a:t>"Consigo extrair tudo que preciso para auditoria e consulta histórica antes de desligar o Coupa?"</a:t>
            </a:r>
            <a:endParaRPr lang="en-US" sz="2800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8C6DBA11-8772-FDDB-C6A7-0E8AC8154682}"/>
              </a:ext>
            </a:extLst>
          </p:cNvPr>
          <p:cNvSpPr/>
          <p:nvPr/>
        </p:nvSpPr>
        <p:spPr>
          <a:xfrm>
            <a:off x="207975" y="4637124"/>
            <a:ext cx="3259788" cy="1100288"/>
          </a:xfrm>
          <a:prstGeom prst="rect">
            <a:avLst/>
          </a:prstGeom>
          <a:solidFill>
            <a:srgbClr val="00B0F0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6CA7718A-6AB7-FEF6-AFDB-52DAEB2D1523}"/>
              </a:ext>
            </a:extLst>
          </p:cNvPr>
          <p:cNvSpPr/>
          <p:nvPr/>
        </p:nvSpPr>
        <p:spPr>
          <a:xfrm>
            <a:off x="207975" y="4637124"/>
            <a:ext cx="77775" cy="1100288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05839843-3147-CC71-B86E-257F5837FBBC}"/>
              </a:ext>
            </a:extLst>
          </p:cNvPr>
          <p:cNvSpPr/>
          <p:nvPr/>
        </p:nvSpPr>
        <p:spPr>
          <a:xfrm>
            <a:off x="440158" y="4771769"/>
            <a:ext cx="292029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FFFFFF">
                    <a:alpha val="90000"/>
                  </a:srgbClr>
                </a:solidFill>
              </a:rPr>
              <a:t>Cobertura de endpoints e parâmetros garante extração completa e verificável.</a:t>
            </a:r>
            <a:endParaRPr lang="en-US" dirty="0"/>
          </a:p>
        </p:txBody>
      </p: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D5183C71-2473-56DC-2372-425604C73653}"/>
              </a:ext>
            </a:extLst>
          </p:cNvPr>
          <p:cNvGrpSpPr/>
          <p:nvPr/>
        </p:nvGrpSpPr>
        <p:grpSpPr>
          <a:xfrm>
            <a:off x="4021455" y="841167"/>
            <a:ext cx="1365758" cy="999582"/>
            <a:chOff x="4021455" y="841167"/>
            <a:chExt cx="1365758" cy="999582"/>
          </a:xfrm>
        </p:grpSpPr>
        <p:sp>
          <p:nvSpPr>
            <p:cNvPr id="21" name="Text 11">
              <a:extLst>
                <a:ext uri="{FF2B5EF4-FFF2-40B4-BE49-F238E27FC236}">
                  <a16:creationId xmlns:a16="http://schemas.microsoft.com/office/drawing/2014/main" id="{1AC661D0-BA14-04B4-A16F-F2F93BF91690}"/>
                </a:ext>
              </a:extLst>
            </p:cNvPr>
            <p:cNvSpPr/>
            <p:nvPr/>
          </p:nvSpPr>
          <p:spPr>
            <a:xfrm>
              <a:off x="4021455" y="1357603"/>
              <a:ext cx="1365758" cy="4831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6600" b="1" dirty="0">
                  <a:solidFill>
                    <a:srgbClr val="00B0F0"/>
                  </a:solidFill>
                </a:rPr>
                <a:t>SIM</a:t>
              </a:r>
              <a:endParaRPr lang="en-US" sz="6600" dirty="0"/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7E7B16EA-9881-AFBE-BD5A-C0D3B86E20BE}"/>
                </a:ext>
              </a:extLst>
            </p:cNvPr>
            <p:cNvSpPr/>
            <p:nvPr/>
          </p:nvSpPr>
          <p:spPr>
            <a:xfrm>
              <a:off x="4021455" y="841167"/>
              <a:ext cx="1033182" cy="1667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b="1" dirty="0">
                  <a:solidFill>
                    <a:srgbClr val="4A4A4A"/>
                  </a:solidFill>
                </a:rPr>
                <a:t>RESPOSTA</a:t>
              </a:r>
              <a:endParaRPr lang="en-US" dirty="0"/>
            </a:p>
          </p:txBody>
        </p:sp>
      </p:grpSp>
      <p:sp>
        <p:nvSpPr>
          <p:cNvPr id="83" name="Shape 24">
            <a:extLst>
              <a:ext uri="{FF2B5EF4-FFF2-40B4-BE49-F238E27FC236}">
                <a16:creationId xmlns:a16="http://schemas.microsoft.com/office/drawing/2014/main" id="{4316FFB3-0844-B45C-9135-1F793BAD7EE7}"/>
              </a:ext>
            </a:extLst>
          </p:cNvPr>
          <p:cNvSpPr/>
          <p:nvPr/>
        </p:nvSpPr>
        <p:spPr>
          <a:xfrm>
            <a:off x="4795617" y="6100011"/>
            <a:ext cx="2915666" cy="41104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84" name="Shape 24">
            <a:extLst>
              <a:ext uri="{FF2B5EF4-FFF2-40B4-BE49-F238E27FC236}">
                <a16:creationId xmlns:a16="http://schemas.microsoft.com/office/drawing/2014/main" id="{A80209A5-6FC8-61BA-6262-7B98F61248BA}"/>
              </a:ext>
            </a:extLst>
          </p:cNvPr>
          <p:cNvSpPr/>
          <p:nvPr/>
        </p:nvSpPr>
        <p:spPr>
          <a:xfrm>
            <a:off x="9529482" y="5646071"/>
            <a:ext cx="672354" cy="41104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86" name="Shape 24">
            <a:extLst>
              <a:ext uri="{FF2B5EF4-FFF2-40B4-BE49-F238E27FC236}">
                <a16:creationId xmlns:a16="http://schemas.microsoft.com/office/drawing/2014/main" id="{CDCC5CAE-7D7D-5D62-5822-91709D416A8D}"/>
              </a:ext>
            </a:extLst>
          </p:cNvPr>
          <p:cNvSpPr/>
          <p:nvPr/>
        </p:nvSpPr>
        <p:spPr>
          <a:xfrm>
            <a:off x="4704334" y="5268587"/>
            <a:ext cx="2915666" cy="463619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85" name="Shape 24">
            <a:extLst>
              <a:ext uri="{FF2B5EF4-FFF2-40B4-BE49-F238E27FC236}">
                <a16:creationId xmlns:a16="http://schemas.microsoft.com/office/drawing/2014/main" id="{32D50B50-F45D-35F9-BF03-86DBE05F6D73}"/>
              </a:ext>
            </a:extLst>
          </p:cNvPr>
          <p:cNvSpPr/>
          <p:nvPr/>
        </p:nvSpPr>
        <p:spPr>
          <a:xfrm>
            <a:off x="4704334" y="4771768"/>
            <a:ext cx="4125901" cy="463619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AF37DA6B-5524-A1C0-C055-371DD90B133A}"/>
              </a:ext>
            </a:extLst>
          </p:cNvPr>
          <p:cNvSpPr/>
          <p:nvPr/>
        </p:nvSpPr>
        <p:spPr>
          <a:xfrm>
            <a:off x="8336633" y="3513048"/>
            <a:ext cx="995625" cy="41104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80" name="Shape 24">
            <a:extLst>
              <a:ext uri="{FF2B5EF4-FFF2-40B4-BE49-F238E27FC236}">
                <a16:creationId xmlns:a16="http://schemas.microsoft.com/office/drawing/2014/main" id="{57A3741D-C200-41D8-72F0-A405C4C3E2AB}"/>
              </a:ext>
            </a:extLst>
          </p:cNvPr>
          <p:cNvSpPr/>
          <p:nvPr/>
        </p:nvSpPr>
        <p:spPr>
          <a:xfrm>
            <a:off x="9618586" y="3513048"/>
            <a:ext cx="1318355" cy="41104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 sz="280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0CE713F7-472D-8887-C7B5-0DADEC0049DB}"/>
              </a:ext>
            </a:extLst>
          </p:cNvPr>
          <p:cNvSpPr txBox="1"/>
          <p:nvPr/>
        </p:nvSpPr>
        <p:spPr>
          <a:xfrm>
            <a:off x="4518583" y="2190473"/>
            <a:ext cx="68665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tx2"/>
                </a:solidFill>
              </a:rPr>
              <a:t>Endpoints</a:t>
            </a:r>
            <a:r>
              <a:rPr lang="pt-BR" sz="2800" dirty="0">
                <a:solidFill>
                  <a:schemeClr val="tx2"/>
                </a:solidFill>
              </a:rPr>
              <a:t> documentados para todos os objetos: </a:t>
            </a:r>
            <a:r>
              <a:rPr lang="pt-BR" sz="2800" b="1" dirty="0" err="1">
                <a:solidFill>
                  <a:schemeClr val="tx2"/>
                </a:solidFill>
              </a:rPr>
              <a:t>Requisitions</a:t>
            </a:r>
            <a:r>
              <a:rPr lang="pt-BR" sz="2800" b="1" dirty="0">
                <a:solidFill>
                  <a:schemeClr val="tx2"/>
                </a:solidFill>
              </a:rPr>
              <a:t>, Quote </a:t>
            </a:r>
            <a:r>
              <a:rPr lang="pt-BR" sz="2800" b="1" dirty="0" err="1">
                <a:solidFill>
                  <a:schemeClr val="tx2"/>
                </a:solidFill>
              </a:rPr>
              <a:t>Requests</a:t>
            </a:r>
            <a:r>
              <a:rPr lang="pt-BR" sz="2800" b="1" dirty="0">
                <a:solidFill>
                  <a:schemeClr val="tx2"/>
                </a:solidFill>
              </a:rPr>
              <a:t>, </a:t>
            </a:r>
            <a:r>
              <a:rPr lang="pt-BR" sz="2800" b="1" dirty="0" err="1">
                <a:solidFill>
                  <a:schemeClr val="tx2"/>
                </a:solidFill>
              </a:rPr>
              <a:t>Contracts</a:t>
            </a:r>
            <a:r>
              <a:rPr lang="pt-BR" sz="2800" b="1" dirty="0">
                <a:solidFill>
                  <a:schemeClr val="tx2"/>
                </a:solidFill>
              </a:rPr>
              <a:t> e Purchase </a:t>
            </a:r>
            <a:r>
              <a:rPr lang="pt-BR" sz="2800" b="1" dirty="0" err="1">
                <a:solidFill>
                  <a:schemeClr val="tx2"/>
                </a:solidFill>
              </a:rPr>
              <a:t>Orders</a:t>
            </a:r>
            <a:endParaRPr lang="pt-BR" sz="2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2"/>
                </a:solidFill>
              </a:rPr>
              <a:t>Paginação completa via </a:t>
            </a:r>
            <a:r>
              <a:rPr lang="pt-BR" sz="2800" dirty="0" err="1">
                <a:solidFill>
                  <a:srgbClr val="D63384"/>
                </a:solidFill>
                <a:latin typeface="Consolas" panose="020B0609020204030204" pitchFamily="49" charset="0"/>
              </a:rPr>
              <a:t>limit</a:t>
            </a:r>
            <a:r>
              <a:rPr lang="pt-BR" sz="2800" dirty="0">
                <a:solidFill>
                  <a:schemeClr val="tx2"/>
                </a:solidFill>
              </a:rPr>
              <a:t> e 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offset</a:t>
            </a:r>
            <a:r>
              <a:rPr lang="pt-BR" sz="2800" dirty="0">
                <a:solidFill>
                  <a:schemeClr val="tx2"/>
                </a:solidFill>
              </a:rPr>
              <a:t> em todos os domínios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2"/>
                </a:solidFill>
              </a:rPr>
              <a:t>Extração incremental por data: </a:t>
            </a:r>
            <a:r>
              <a:rPr lang="pt-BR" sz="2800" dirty="0" err="1">
                <a:solidFill>
                  <a:srgbClr val="D63384"/>
                </a:solidFill>
                <a:latin typeface="Consolas" panose="020B0609020204030204" pitchFamily="49" charset="0"/>
              </a:rPr>
              <a:t>created_at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[</a:t>
            </a:r>
            <a:r>
              <a:rPr lang="pt-BR" sz="2800" dirty="0" err="1">
                <a:solidFill>
                  <a:srgbClr val="D63384"/>
                </a:solidFill>
                <a:latin typeface="Consolas" panose="020B0609020204030204" pitchFamily="49" charset="0"/>
              </a:rPr>
              <a:t>gt_or_eq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]</a:t>
            </a:r>
            <a:r>
              <a:rPr lang="pt-BR" sz="2800" dirty="0">
                <a:solidFill>
                  <a:schemeClr val="tx2"/>
                </a:solidFill>
              </a:rPr>
              <a:t> e </a:t>
            </a:r>
            <a:r>
              <a:rPr lang="pt-BR" sz="2800" dirty="0" err="1">
                <a:solidFill>
                  <a:srgbClr val="D63384"/>
                </a:solidFill>
                <a:latin typeface="Consolas" panose="020B0609020204030204" pitchFamily="49" charset="0"/>
              </a:rPr>
              <a:t>created_at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[</a:t>
            </a:r>
            <a:r>
              <a:rPr lang="pt-BR" sz="2800" dirty="0" err="1">
                <a:solidFill>
                  <a:srgbClr val="D63384"/>
                </a:solidFill>
                <a:latin typeface="Consolas" panose="020B0609020204030204" pitchFamily="49" charset="0"/>
              </a:rPr>
              <a:t>lt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]</a:t>
            </a:r>
            <a:r>
              <a:rPr lang="pt-BR" sz="28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2"/>
                </a:solidFill>
              </a:rPr>
              <a:t>Detalhamento individual por ID: 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GET</a:t>
            </a:r>
            <a:r>
              <a:rPr lang="pt-BR" sz="2800" dirty="0">
                <a:solidFill>
                  <a:srgbClr val="D63384"/>
                </a:solidFill>
              </a:rPr>
              <a:t> 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/{objeto}/{id}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3470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1" y="0"/>
            <a:ext cx="2857500" cy="1607344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76251" y="190500"/>
            <a:ext cx="11239500" cy="67151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1"/>
          <p:cNvSpPr/>
          <p:nvPr/>
        </p:nvSpPr>
        <p:spPr>
          <a:xfrm>
            <a:off x="476251" y="190500"/>
            <a:ext cx="57151" cy="671512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2"/>
          <p:cNvSpPr/>
          <p:nvPr/>
        </p:nvSpPr>
        <p:spPr>
          <a:xfrm>
            <a:off x="666752" y="190500"/>
            <a:ext cx="2444131" cy="3511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2933"/>
              </a:lnSpc>
            </a:pPr>
            <a:r>
              <a:rPr lang="en-US" sz="2136" b="1" dirty="0" err="1">
                <a:solidFill>
                  <a:srgbClr val="00B0F0"/>
                </a:solidFill>
                <a:latin typeface="Calibri" panose="020F0502020204030204"/>
              </a:rPr>
              <a:t>Mapeamento</a:t>
            </a:r>
            <a:r>
              <a:rPr lang="en-US" sz="2136" b="1" dirty="0">
                <a:solidFill>
                  <a:srgbClr val="00B0F0"/>
                </a:solidFill>
                <a:latin typeface="Calibri" panose="020F0502020204030204"/>
              </a:rPr>
              <a:t> de APIs</a:t>
            </a:r>
            <a:endParaRPr lang="en-US" sz="21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3"/>
          <p:cNvSpPr/>
          <p:nvPr/>
        </p:nvSpPr>
        <p:spPr>
          <a:xfrm>
            <a:off x="666751" y="654845"/>
            <a:ext cx="3480120" cy="1819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467"/>
              </a:lnSpc>
            </a:pPr>
            <a:r>
              <a:rPr lang="en-US" sz="1112" dirty="0">
                <a:solidFill>
                  <a:srgbClr val="2D3E50"/>
                </a:solidFill>
                <a:latin typeface="Calibri" panose="020F0502020204030204"/>
              </a:rPr>
              <a:t>Endpoints, Parâmetros de Consulta e Campos de Vinculação</a:t>
            </a:r>
            <a:endParaRPr lang="en-US" sz="111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4"/>
          <p:cNvSpPr/>
          <p:nvPr/>
        </p:nvSpPr>
        <p:spPr>
          <a:xfrm>
            <a:off x="476251" y="938212"/>
            <a:ext cx="11239500" cy="307181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6251" y="934077"/>
            <a:ext cx="1346635" cy="315451"/>
          </a:xfrm>
          <a:prstGeom prst="rect">
            <a:avLst/>
          </a:prstGeom>
          <a:noFill/>
          <a:ln/>
        </p:spPr>
        <p:txBody>
          <a:bodyPr wrap="square" lIns="113453" tIns="90763" rIns="113453" bIns="90763" rtlCol="0" anchor="ctr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Domínio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22884" y="934077"/>
            <a:ext cx="2017960" cy="315451"/>
          </a:xfrm>
          <a:prstGeom prst="rect">
            <a:avLst/>
          </a:prstGeom>
          <a:noFill/>
          <a:ln/>
        </p:spPr>
        <p:txBody>
          <a:bodyPr wrap="square" lIns="113453" tIns="90763" rIns="113453" bIns="90763" rtlCol="0" anchor="ctr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79" b="1" dirty="0">
                <a:solidFill>
                  <a:srgbClr val="FFFFFF"/>
                </a:solidFill>
                <a:latin typeface="Calibri" panose="020F0502020204030204"/>
              </a:rPr>
              <a:t>Endpoint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7"/>
          <p:cNvSpPr/>
          <p:nvPr/>
        </p:nvSpPr>
        <p:spPr>
          <a:xfrm>
            <a:off x="3840844" y="934077"/>
            <a:ext cx="702283" cy="315451"/>
          </a:xfrm>
          <a:prstGeom prst="rect">
            <a:avLst/>
          </a:prstGeom>
          <a:noFill/>
          <a:ln/>
        </p:spPr>
        <p:txBody>
          <a:bodyPr wrap="square" lIns="113453" tIns="90763" rIns="113453" bIns="90763" rtlCol="0" anchor="ctr">
            <a:spAutoFit/>
          </a:bodyPr>
          <a:lstStyle/>
          <a:p>
            <a:pPr algn="ctr" defTabSz="1219170">
              <a:lnSpc>
                <a:spcPts val="1067"/>
              </a:lnSpc>
            </a:pPr>
            <a:r>
              <a:rPr lang="en-US" sz="779" b="1" dirty="0">
                <a:solidFill>
                  <a:srgbClr val="FFFFFF"/>
                </a:solidFill>
                <a:latin typeface="Calibri" panose="020F0502020204030204"/>
              </a:rPr>
              <a:t>Método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543128" y="934077"/>
            <a:ext cx="3809368" cy="315451"/>
          </a:xfrm>
          <a:prstGeom prst="rect">
            <a:avLst/>
          </a:prstGeom>
          <a:noFill/>
          <a:ln/>
        </p:spPr>
        <p:txBody>
          <a:bodyPr wrap="square" lIns="113453" tIns="90763" rIns="113453" bIns="90763" rtlCol="0" anchor="ctr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79" b="1" dirty="0">
                <a:solidFill>
                  <a:srgbClr val="FFFFFF"/>
                </a:solidFill>
                <a:latin typeface="Calibri" panose="020F0502020204030204"/>
              </a:rPr>
              <a:t>Parâmetros (Filtro, Ordem, Campos)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352495" y="934077"/>
            <a:ext cx="3363255" cy="315451"/>
          </a:xfrm>
          <a:prstGeom prst="rect">
            <a:avLst/>
          </a:prstGeom>
          <a:noFill/>
          <a:ln/>
        </p:spPr>
        <p:txBody>
          <a:bodyPr wrap="square" lIns="113453" tIns="90763" rIns="113453" bIns="90763" rtlCol="0" anchor="ctr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79" b="1" dirty="0">
                <a:solidFill>
                  <a:srgbClr val="FFFFFF"/>
                </a:solidFill>
                <a:latin typeface="Calibri" panose="020F0502020204030204"/>
              </a:rPr>
              <a:t>Campos de Vinculação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76251" y="1245394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Requisitions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1899085" y="1312070"/>
            <a:ext cx="862273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899084" y="1312070"/>
            <a:ext cx="725968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/api/requisitions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3840844" y="1245394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4619329" y="1312070"/>
            <a:ext cx="339737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4619329" y="1312070"/>
            <a:ext cx="29636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offset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4959065" y="1309689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019452" y="1312070"/>
            <a:ext cx="274067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5019453" y="1312070"/>
            <a:ext cx="24506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limit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4619328" y="1503015"/>
            <a:ext cx="466474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Filtro Data: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Shape 20"/>
          <p:cNvSpPr/>
          <p:nvPr/>
        </p:nvSpPr>
        <p:spPr>
          <a:xfrm>
            <a:off x="5286077" y="1505397"/>
            <a:ext cx="106542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5286078" y="1505396"/>
            <a:ext cx="916726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created_at[gt_or_eq]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6351501" y="1503016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Shape 23"/>
          <p:cNvSpPr/>
          <p:nvPr/>
        </p:nvSpPr>
        <p:spPr>
          <a:xfrm>
            <a:off x="6411888" y="1505397"/>
            <a:ext cx="704776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6411889" y="1505396"/>
            <a:ext cx="612155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created_at[lt]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25"/>
          <p:cNvSpPr/>
          <p:nvPr/>
        </p:nvSpPr>
        <p:spPr>
          <a:xfrm>
            <a:off x="4619329" y="1696343"/>
            <a:ext cx="359073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Campos: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Shape 26"/>
          <p:cNvSpPr/>
          <p:nvPr/>
        </p:nvSpPr>
        <p:spPr>
          <a:xfrm>
            <a:off x="5135650" y="1698725"/>
            <a:ext cx="123724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5135650" y="1698724"/>
            <a:ext cx="1051378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fields=["id","created-at"]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Shape 28"/>
          <p:cNvSpPr/>
          <p:nvPr/>
        </p:nvSpPr>
        <p:spPr>
          <a:xfrm>
            <a:off x="8428695" y="1312070"/>
            <a:ext cx="148643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29"/>
          <p:cNvSpPr/>
          <p:nvPr/>
        </p:nvSpPr>
        <p:spPr>
          <a:xfrm>
            <a:off x="8428695" y="1312070"/>
            <a:ext cx="142475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30"/>
          <p:cNvSpPr/>
          <p:nvPr/>
        </p:nvSpPr>
        <p:spPr>
          <a:xfrm>
            <a:off x="8577337" y="1309689"/>
            <a:ext cx="971420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(RequisitionHeader.id)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hape 31"/>
          <p:cNvSpPr/>
          <p:nvPr/>
        </p:nvSpPr>
        <p:spPr>
          <a:xfrm>
            <a:off x="476251" y="1944441"/>
            <a:ext cx="11239500" cy="29810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hape 32"/>
          <p:cNvSpPr/>
          <p:nvPr/>
        </p:nvSpPr>
        <p:spPr>
          <a:xfrm>
            <a:off x="476251" y="2233018"/>
            <a:ext cx="11239500" cy="9525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33"/>
          <p:cNvSpPr/>
          <p:nvPr/>
        </p:nvSpPr>
        <p:spPr>
          <a:xfrm>
            <a:off x="476251" y="1944441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Requisitions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Shape 34"/>
          <p:cNvSpPr/>
          <p:nvPr/>
        </p:nvSpPr>
        <p:spPr>
          <a:xfrm>
            <a:off x="1899085" y="2015878"/>
            <a:ext cx="102077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35"/>
          <p:cNvSpPr/>
          <p:nvPr/>
        </p:nvSpPr>
        <p:spPr>
          <a:xfrm>
            <a:off x="1899084" y="2015878"/>
            <a:ext cx="862224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/api/requisitions/:id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36"/>
          <p:cNvSpPr/>
          <p:nvPr/>
        </p:nvSpPr>
        <p:spPr>
          <a:xfrm>
            <a:off x="3840844" y="1944441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37"/>
          <p:cNvSpPr/>
          <p:nvPr/>
        </p:nvSpPr>
        <p:spPr>
          <a:xfrm>
            <a:off x="4543128" y="1944440"/>
            <a:ext cx="3809368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(Busca por ID)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Shape 38"/>
          <p:cNvSpPr/>
          <p:nvPr/>
        </p:nvSpPr>
        <p:spPr>
          <a:xfrm>
            <a:off x="8428695" y="2015878"/>
            <a:ext cx="1072976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39"/>
          <p:cNvSpPr/>
          <p:nvPr/>
        </p:nvSpPr>
        <p:spPr>
          <a:xfrm>
            <a:off x="8428695" y="2015878"/>
            <a:ext cx="899092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RequisitionHeader.id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 40"/>
          <p:cNvSpPr/>
          <p:nvPr/>
        </p:nvSpPr>
        <p:spPr>
          <a:xfrm>
            <a:off x="476251" y="2237781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Quote Requests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Shape 41"/>
          <p:cNvSpPr/>
          <p:nvPr/>
        </p:nvSpPr>
        <p:spPr>
          <a:xfrm>
            <a:off x="1899085" y="2304455"/>
            <a:ext cx="858887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 42"/>
          <p:cNvSpPr/>
          <p:nvPr/>
        </p:nvSpPr>
        <p:spPr>
          <a:xfrm>
            <a:off x="1899084" y="2304455"/>
            <a:ext cx="729174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/quote_requests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 43"/>
          <p:cNvSpPr/>
          <p:nvPr/>
        </p:nvSpPr>
        <p:spPr>
          <a:xfrm>
            <a:off x="3840844" y="2237781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Shape 44"/>
          <p:cNvSpPr/>
          <p:nvPr/>
        </p:nvSpPr>
        <p:spPr>
          <a:xfrm>
            <a:off x="4619329" y="2304455"/>
            <a:ext cx="339737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45"/>
          <p:cNvSpPr/>
          <p:nvPr/>
        </p:nvSpPr>
        <p:spPr>
          <a:xfrm>
            <a:off x="4619329" y="2304455"/>
            <a:ext cx="29636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offset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Text 46"/>
          <p:cNvSpPr/>
          <p:nvPr/>
        </p:nvSpPr>
        <p:spPr>
          <a:xfrm>
            <a:off x="4959065" y="2302074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Shape 47"/>
          <p:cNvSpPr/>
          <p:nvPr/>
        </p:nvSpPr>
        <p:spPr>
          <a:xfrm>
            <a:off x="5019453" y="2304455"/>
            <a:ext cx="453852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 48"/>
          <p:cNvSpPr/>
          <p:nvPr/>
        </p:nvSpPr>
        <p:spPr>
          <a:xfrm>
            <a:off x="5019453" y="2304455"/>
            <a:ext cx="39254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limit=50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 49"/>
          <p:cNvSpPr/>
          <p:nvPr/>
        </p:nvSpPr>
        <p:spPr>
          <a:xfrm>
            <a:off x="4619329" y="2495401"/>
            <a:ext cx="314189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Ordem: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Shape 50"/>
          <p:cNvSpPr/>
          <p:nvPr/>
        </p:nvSpPr>
        <p:spPr>
          <a:xfrm>
            <a:off x="5074370" y="2497783"/>
            <a:ext cx="105180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Text 51"/>
          <p:cNvSpPr/>
          <p:nvPr/>
        </p:nvSpPr>
        <p:spPr>
          <a:xfrm>
            <a:off x="5074370" y="2497783"/>
            <a:ext cx="887872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order_by=created-at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 52"/>
          <p:cNvSpPr/>
          <p:nvPr/>
        </p:nvSpPr>
        <p:spPr>
          <a:xfrm>
            <a:off x="6126175" y="2495402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Shape 53"/>
          <p:cNvSpPr/>
          <p:nvPr/>
        </p:nvSpPr>
        <p:spPr>
          <a:xfrm>
            <a:off x="6186562" y="2497783"/>
            <a:ext cx="475841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 54"/>
          <p:cNvSpPr/>
          <p:nvPr/>
        </p:nvSpPr>
        <p:spPr>
          <a:xfrm>
            <a:off x="6186562" y="2497783"/>
            <a:ext cx="403765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dir=desc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55"/>
          <p:cNvSpPr/>
          <p:nvPr/>
        </p:nvSpPr>
        <p:spPr>
          <a:xfrm>
            <a:off x="4619329" y="2688729"/>
            <a:ext cx="359073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Campos: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Shape 56"/>
          <p:cNvSpPr/>
          <p:nvPr/>
        </p:nvSpPr>
        <p:spPr>
          <a:xfrm>
            <a:off x="5135650" y="2691111"/>
            <a:ext cx="125004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 57"/>
          <p:cNvSpPr/>
          <p:nvPr/>
        </p:nvSpPr>
        <p:spPr>
          <a:xfrm>
            <a:off x="5135649" y="2691111"/>
            <a:ext cx="1069011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fields=["id","created_at"]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 58"/>
          <p:cNvSpPr/>
          <p:nvPr/>
        </p:nvSpPr>
        <p:spPr>
          <a:xfrm>
            <a:off x="8352495" y="2237780"/>
            <a:ext cx="3363255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(listagem)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Shape 59"/>
          <p:cNvSpPr/>
          <p:nvPr/>
        </p:nvSpPr>
        <p:spPr>
          <a:xfrm>
            <a:off x="476251" y="2936826"/>
            <a:ext cx="11239500" cy="472380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Shape 60"/>
          <p:cNvSpPr/>
          <p:nvPr/>
        </p:nvSpPr>
        <p:spPr>
          <a:xfrm>
            <a:off x="476251" y="3399682"/>
            <a:ext cx="11239500" cy="9525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 61"/>
          <p:cNvSpPr/>
          <p:nvPr/>
        </p:nvSpPr>
        <p:spPr>
          <a:xfrm>
            <a:off x="476251" y="2936826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Quote Requests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Shape 62"/>
          <p:cNvSpPr/>
          <p:nvPr/>
        </p:nvSpPr>
        <p:spPr>
          <a:xfrm>
            <a:off x="1899084" y="3008263"/>
            <a:ext cx="106899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xt 63"/>
          <p:cNvSpPr/>
          <p:nvPr/>
        </p:nvSpPr>
        <p:spPr>
          <a:xfrm>
            <a:off x="1899084" y="3008263"/>
            <a:ext cx="900696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/quote_requests/{id}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xt 64"/>
          <p:cNvSpPr/>
          <p:nvPr/>
        </p:nvSpPr>
        <p:spPr>
          <a:xfrm>
            <a:off x="3840844" y="2936826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xt 65"/>
          <p:cNvSpPr/>
          <p:nvPr/>
        </p:nvSpPr>
        <p:spPr>
          <a:xfrm>
            <a:off x="4543128" y="2936825"/>
            <a:ext cx="3809368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(Busca por ID)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Shape 66"/>
          <p:cNvSpPr/>
          <p:nvPr/>
        </p:nvSpPr>
        <p:spPr>
          <a:xfrm>
            <a:off x="8428695" y="3008263"/>
            <a:ext cx="911200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 67"/>
          <p:cNvSpPr/>
          <p:nvPr/>
        </p:nvSpPr>
        <p:spPr>
          <a:xfrm>
            <a:off x="8428695" y="3008263"/>
            <a:ext cx="764440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creatable-from-id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Text 68"/>
          <p:cNvSpPr/>
          <p:nvPr/>
        </p:nvSpPr>
        <p:spPr>
          <a:xfrm>
            <a:off x="9339895" y="3005882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Shape 69"/>
          <p:cNvSpPr/>
          <p:nvPr/>
        </p:nvSpPr>
        <p:spPr>
          <a:xfrm>
            <a:off x="9400283" y="3008263"/>
            <a:ext cx="103450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Text 70"/>
          <p:cNvSpPr/>
          <p:nvPr/>
        </p:nvSpPr>
        <p:spPr>
          <a:xfrm>
            <a:off x="9400283" y="3008263"/>
            <a:ext cx="865430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creatable-from-type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Text 71"/>
          <p:cNvSpPr/>
          <p:nvPr/>
        </p:nvSpPr>
        <p:spPr>
          <a:xfrm>
            <a:off x="10434787" y="3005882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Shape 72"/>
          <p:cNvSpPr/>
          <p:nvPr/>
        </p:nvSpPr>
        <p:spPr>
          <a:xfrm>
            <a:off x="8428695" y="3182541"/>
            <a:ext cx="1242268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 73"/>
          <p:cNvSpPr/>
          <p:nvPr/>
        </p:nvSpPr>
        <p:spPr>
          <a:xfrm>
            <a:off x="8428695" y="3182540"/>
            <a:ext cx="102733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custom-fields.nm-rc-sap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xt 74"/>
          <p:cNvSpPr/>
          <p:nvPr/>
        </p:nvSpPr>
        <p:spPr>
          <a:xfrm>
            <a:off x="476251" y="3404445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Contracts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Shape 75"/>
          <p:cNvSpPr/>
          <p:nvPr/>
        </p:nvSpPr>
        <p:spPr>
          <a:xfrm>
            <a:off x="1899084" y="3471119"/>
            <a:ext cx="55066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 76"/>
          <p:cNvSpPr/>
          <p:nvPr/>
        </p:nvSpPr>
        <p:spPr>
          <a:xfrm>
            <a:off x="1899085" y="3471119"/>
            <a:ext cx="47429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/contracts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Text 77"/>
          <p:cNvSpPr/>
          <p:nvPr/>
        </p:nvSpPr>
        <p:spPr>
          <a:xfrm>
            <a:off x="3840844" y="3404445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Shape 78"/>
          <p:cNvSpPr/>
          <p:nvPr/>
        </p:nvSpPr>
        <p:spPr>
          <a:xfrm>
            <a:off x="4619328" y="3471119"/>
            <a:ext cx="459619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 79"/>
          <p:cNvSpPr/>
          <p:nvPr/>
        </p:nvSpPr>
        <p:spPr>
          <a:xfrm>
            <a:off x="4619329" y="3471119"/>
            <a:ext cx="39414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offset=0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 80"/>
          <p:cNvSpPr/>
          <p:nvPr/>
        </p:nvSpPr>
        <p:spPr>
          <a:xfrm>
            <a:off x="5078945" y="3468738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Shape 81"/>
          <p:cNvSpPr/>
          <p:nvPr/>
        </p:nvSpPr>
        <p:spPr>
          <a:xfrm>
            <a:off x="5139334" y="3471119"/>
            <a:ext cx="453852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 82"/>
          <p:cNvSpPr/>
          <p:nvPr/>
        </p:nvSpPr>
        <p:spPr>
          <a:xfrm>
            <a:off x="5139334" y="3471119"/>
            <a:ext cx="39254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limit=50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Text 83"/>
          <p:cNvSpPr/>
          <p:nvPr/>
        </p:nvSpPr>
        <p:spPr>
          <a:xfrm>
            <a:off x="4619329" y="3662065"/>
            <a:ext cx="314189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Ordem: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Shape 84"/>
          <p:cNvSpPr/>
          <p:nvPr/>
        </p:nvSpPr>
        <p:spPr>
          <a:xfrm>
            <a:off x="5074369" y="3664447"/>
            <a:ext cx="1064568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 85"/>
          <p:cNvSpPr/>
          <p:nvPr/>
        </p:nvSpPr>
        <p:spPr>
          <a:xfrm>
            <a:off x="5074369" y="3664447"/>
            <a:ext cx="905504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order_by=created_at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 86"/>
          <p:cNvSpPr/>
          <p:nvPr/>
        </p:nvSpPr>
        <p:spPr>
          <a:xfrm>
            <a:off x="6138937" y="3662066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Shape 87"/>
          <p:cNvSpPr/>
          <p:nvPr/>
        </p:nvSpPr>
        <p:spPr>
          <a:xfrm>
            <a:off x="6199325" y="3664447"/>
            <a:ext cx="475841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Text 88"/>
          <p:cNvSpPr/>
          <p:nvPr/>
        </p:nvSpPr>
        <p:spPr>
          <a:xfrm>
            <a:off x="6199325" y="3664447"/>
            <a:ext cx="403765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dir=desc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Text 89"/>
          <p:cNvSpPr/>
          <p:nvPr/>
        </p:nvSpPr>
        <p:spPr>
          <a:xfrm>
            <a:off x="4619329" y="3855392"/>
            <a:ext cx="359073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Campos: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Shape 90"/>
          <p:cNvSpPr/>
          <p:nvPr/>
        </p:nvSpPr>
        <p:spPr>
          <a:xfrm>
            <a:off x="5135650" y="3857774"/>
            <a:ext cx="125004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 91"/>
          <p:cNvSpPr/>
          <p:nvPr/>
        </p:nvSpPr>
        <p:spPr>
          <a:xfrm>
            <a:off x="5135649" y="3857774"/>
            <a:ext cx="1069011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fields=["id","created_at"]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Text 92"/>
          <p:cNvSpPr/>
          <p:nvPr/>
        </p:nvSpPr>
        <p:spPr>
          <a:xfrm>
            <a:off x="8352495" y="3404444"/>
            <a:ext cx="3363255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(listagem)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8" name="Shape 93"/>
          <p:cNvSpPr/>
          <p:nvPr/>
        </p:nvSpPr>
        <p:spPr>
          <a:xfrm>
            <a:off x="476251" y="4103490"/>
            <a:ext cx="11239500" cy="472380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Shape 94"/>
          <p:cNvSpPr/>
          <p:nvPr/>
        </p:nvSpPr>
        <p:spPr>
          <a:xfrm>
            <a:off x="476251" y="4566344"/>
            <a:ext cx="11239500" cy="9525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Text 95"/>
          <p:cNvSpPr/>
          <p:nvPr/>
        </p:nvSpPr>
        <p:spPr>
          <a:xfrm>
            <a:off x="476251" y="4103490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Contracts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Shape 96"/>
          <p:cNvSpPr/>
          <p:nvPr/>
        </p:nvSpPr>
        <p:spPr>
          <a:xfrm>
            <a:off x="1899085" y="4174927"/>
            <a:ext cx="709167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Text 97"/>
          <p:cNvSpPr/>
          <p:nvPr/>
        </p:nvSpPr>
        <p:spPr>
          <a:xfrm>
            <a:off x="1899084" y="4174927"/>
            <a:ext cx="610552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/contracts/:id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Text 98"/>
          <p:cNvSpPr/>
          <p:nvPr/>
        </p:nvSpPr>
        <p:spPr>
          <a:xfrm>
            <a:off x="3840844" y="4103490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Text 99"/>
          <p:cNvSpPr/>
          <p:nvPr/>
        </p:nvSpPr>
        <p:spPr>
          <a:xfrm>
            <a:off x="4543128" y="4103489"/>
            <a:ext cx="3809368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(Busca por ID)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Shape 100"/>
          <p:cNvSpPr/>
          <p:nvPr/>
        </p:nvSpPr>
        <p:spPr>
          <a:xfrm>
            <a:off x="8428695" y="4174927"/>
            <a:ext cx="511261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Text 101"/>
          <p:cNvSpPr/>
          <p:nvPr/>
        </p:nvSpPr>
        <p:spPr>
          <a:xfrm>
            <a:off x="8428695" y="4174927"/>
            <a:ext cx="43742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source-id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Text 102"/>
          <p:cNvSpPr/>
          <p:nvPr/>
        </p:nvSpPr>
        <p:spPr>
          <a:xfrm>
            <a:off x="8939956" y="4172546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Shape 103"/>
          <p:cNvSpPr/>
          <p:nvPr/>
        </p:nvSpPr>
        <p:spPr>
          <a:xfrm>
            <a:off x="9000344" y="4174927"/>
            <a:ext cx="63456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Text 104"/>
          <p:cNvSpPr/>
          <p:nvPr/>
        </p:nvSpPr>
        <p:spPr>
          <a:xfrm>
            <a:off x="9000345" y="4174927"/>
            <a:ext cx="53841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source-type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 105"/>
          <p:cNvSpPr/>
          <p:nvPr/>
        </p:nvSpPr>
        <p:spPr>
          <a:xfrm>
            <a:off x="9634909" y="4172546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Shape 106"/>
          <p:cNvSpPr/>
          <p:nvPr/>
        </p:nvSpPr>
        <p:spPr>
          <a:xfrm>
            <a:off x="9695297" y="4174927"/>
            <a:ext cx="957932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 107"/>
          <p:cNvSpPr/>
          <p:nvPr/>
        </p:nvSpPr>
        <p:spPr>
          <a:xfrm>
            <a:off x="9695297" y="4174927"/>
            <a:ext cx="798104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quote-response-id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 108"/>
          <p:cNvSpPr/>
          <p:nvPr/>
        </p:nvSpPr>
        <p:spPr>
          <a:xfrm>
            <a:off x="10653229" y="4172546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Shape 109"/>
          <p:cNvSpPr/>
          <p:nvPr/>
        </p:nvSpPr>
        <p:spPr>
          <a:xfrm>
            <a:off x="8428696" y="4349205"/>
            <a:ext cx="157482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 110"/>
          <p:cNvSpPr/>
          <p:nvPr/>
        </p:nvSpPr>
        <p:spPr>
          <a:xfrm>
            <a:off x="8428695" y="4349204"/>
            <a:ext cx="129984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custom-fields.nro-contrato-sap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Text 111"/>
          <p:cNvSpPr/>
          <p:nvPr/>
        </p:nvSpPr>
        <p:spPr>
          <a:xfrm>
            <a:off x="476251" y="4571107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Purchase Orders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Shape 112"/>
          <p:cNvSpPr/>
          <p:nvPr/>
        </p:nvSpPr>
        <p:spPr>
          <a:xfrm>
            <a:off x="1899084" y="4637783"/>
            <a:ext cx="91767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Text 113"/>
          <p:cNvSpPr/>
          <p:nvPr/>
        </p:nvSpPr>
        <p:spPr>
          <a:xfrm>
            <a:off x="1899085" y="4637783"/>
            <a:ext cx="772456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/purchase_orders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Text 114"/>
          <p:cNvSpPr/>
          <p:nvPr/>
        </p:nvSpPr>
        <p:spPr>
          <a:xfrm>
            <a:off x="3840844" y="4571107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Shape 115"/>
          <p:cNvSpPr/>
          <p:nvPr/>
        </p:nvSpPr>
        <p:spPr>
          <a:xfrm>
            <a:off x="4619328" y="4637783"/>
            <a:ext cx="459619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Text 116"/>
          <p:cNvSpPr/>
          <p:nvPr/>
        </p:nvSpPr>
        <p:spPr>
          <a:xfrm>
            <a:off x="4619329" y="4637783"/>
            <a:ext cx="394147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offset=0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 117"/>
          <p:cNvSpPr/>
          <p:nvPr/>
        </p:nvSpPr>
        <p:spPr>
          <a:xfrm>
            <a:off x="5078945" y="4635402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Shape 118"/>
          <p:cNvSpPr/>
          <p:nvPr/>
        </p:nvSpPr>
        <p:spPr>
          <a:xfrm>
            <a:off x="5139334" y="4637783"/>
            <a:ext cx="453852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Text 119"/>
          <p:cNvSpPr/>
          <p:nvPr/>
        </p:nvSpPr>
        <p:spPr>
          <a:xfrm>
            <a:off x="5139334" y="4637783"/>
            <a:ext cx="392543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limit=50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Text 120"/>
          <p:cNvSpPr/>
          <p:nvPr/>
        </p:nvSpPr>
        <p:spPr>
          <a:xfrm>
            <a:off x="4619329" y="4828728"/>
            <a:ext cx="314189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Ordem: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Shape 121"/>
          <p:cNvSpPr/>
          <p:nvPr/>
        </p:nvSpPr>
        <p:spPr>
          <a:xfrm>
            <a:off x="5074369" y="4831110"/>
            <a:ext cx="1064568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Text 122"/>
          <p:cNvSpPr/>
          <p:nvPr/>
        </p:nvSpPr>
        <p:spPr>
          <a:xfrm>
            <a:off x="5074369" y="4831110"/>
            <a:ext cx="905504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order_by=created_at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Text 123"/>
          <p:cNvSpPr/>
          <p:nvPr/>
        </p:nvSpPr>
        <p:spPr>
          <a:xfrm>
            <a:off x="6138937" y="4828729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Shape 124"/>
          <p:cNvSpPr/>
          <p:nvPr/>
        </p:nvSpPr>
        <p:spPr>
          <a:xfrm>
            <a:off x="6199325" y="4831110"/>
            <a:ext cx="475841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Text 125"/>
          <p:cNvSpPr/>
          <p:nvPr/>
        </p:nvSpPr>
        <p:spPr>
          <a:xfrm>
            <a:off x="6199325" y="4831110"/>
            <a:ext cx="403765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dir=desc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Text 126"/>
          <p:cNvSpPr/>
          <p:nvPr/>
        </p:nvSpPr>
        <p:spPr>
          <a:xfrm>
            <a:off x="4619329" y="5022056"/>
            <a:ext cx="359073" cy="1417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Campos: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Shape 127"/>
          <p:cNvSpPr/>
          <p:nvPr/>
        </p:nvSpPr>
        <p:spPr>
          <a:xfrm>
            <a:off x="5135650" y="5024438"/>
            <a:ext cx="1250044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Text 128"/>
          <p:cNvSpPr/>
          <p:nvPr/>
        </p:nvSpPr>
        <p:spPr>
          <a:xfrm>
            <a:off x="5135649" y="5024438"/>
            <a:ext cx="1069011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fields=["id","created_at"]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Text 129"/>
          <p:cNvSpPr/>
          <p:nvPr/>
        </p:nvSpPr>
        <p:spPr>
          <a:xfrm>
            <a:off x="8352495" y="4571107"/>
            <a:ext cx="3363255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(listagem)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Shape 130"/>
          <p:cNvSpPr/>
          <p:nvPr/>
        </p:nvSpPr>
        <p:spPr>
          <a:xfrm>
            <a:off x="476251" y="5270154"/>
            <a:ext cx="11239500" cy="29810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Shape 131"/>
          <p:cNvSpPr/>
          <p:nvPr/>
        </p:nvSpPr>
        <p:spPr>
          <a:xfrm>
            <a:off x="476251" y="5558731"/>
            <a:ext cx="11239500" cy="9525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Text 132"/>
          <p:cNvSpPr/>
          <p:nvPr/>
        </p:nvSpPr>
        <p:spPr>
          <a:xfrm>
            <a:off x="476251" y="5270154"/>
            <a:ext cx="1346635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Purchase Orders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Shape 133"/>
          <p:cNvSpPr/>
          <p:nvPr/>
        </p:nvSpPr>
        <p:spPr>
          <a:xfrm>
            <a:off x="1899085" y="5341591"/>
            <a:ext cx="112774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Text 134"/>
          <p:cNvSpPr/>
          <p:nvPr/>
        </p:nvSpPr>
        <p:spPr>
          <a:xfrm>
            <a:off x="1899084" y="5341591"/>
            <a:ext cx="943976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/purchase_orders/{id}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Text 135"/>
          <p:cNvSpPr/>
          <p:nvPr/>
        </p:nvSpPr>
        <p:spPr>
          <a:xfrm>
            <a:off x="3840844" y="5270154"/>
            <a:ext cx="702283" cy="279244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algn="ctr" defTabSz="1219170">
              <a:lnSpc>
                <a:spcPts val="1200"/>
              </a:lnSpc>
            </a:pPr>
            <a:r>
              <a:rPr lang="en-US" sz="779" b="1" dirty="0">
                <a:solidFill>
                  <a:srgbClr val="4A4A4A"/>
                </a:solidFill>
                <a:latin typeface="Calibri" panose="020F0502020204030204"/>
              </a:rPr>
              <a:t>GET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Text 136"/>
          <p:cNvSpPr/>
          <p:nvPr/>
        </p:nvSpPr>
        <p:spPr>
          <a:xfrm>
            <a:off x="4543128" y="5270153"/>
            <a:ext cx="3809368" cy="280911"/>
          </a:xfrm>
          <a:prstGeom prst="rect">
            <a:avLst/>
          </a:prstGeom>
          <a:noFill/>
          <a:ln/>
        </p:spPr>
        <p:txBody>
          <a:bodyPr wrap="square" lIns="90763" tIns="68072" rIns="90763" bIns="68072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N/A (Busca por ID)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Shape 137"/>
          <p:cNvSpPr/>
          <p:nvPr/>
        </p:nvSpPr>
        <p:spPr>
          <a:xfrm>
            <a:off x="8428695" y="5341591"/>
            <a:ext cx="1069813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Text 138"/>
          <p:cNvSpPr/>
          <p:nvPr/>
        </p:nvSpPr>
        <p:spPr>
          <a:xfrm>
            <a:off x="8428695" y="5341591"/>
            <a:ext cx="900696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requisition-header.id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Text 139"/>
          <p:cNvSpPr/>
          <p:nvPr/>
        </p:nvSpPr>
        <p:spPr>
          <a:xfrm>
            <a:off x="9498508" y="5339210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Shape 140"/>
          <p:cNvSpPr/>
          <p:nvPr/>
        </p:nvSpPr>
        <p:spPr>
          <a:xfrm>
            <a:off x="9558897" y="5341591"/>
            <a:ext cx="581025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Text 141"/>
          <p:cNvSpPr/>
          <p:nvPr/>
        </p:nvSpPr>
        <p:spPr>
          <a:xfrm>
            <a:off x="9558897" y="5341591"/>
            <a:ext cx="496739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contract.id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Text 142"/>
          <p:cNvSpPr/>
          <p:nvPr/>
        </p:nvSpPr>
        <p:spPr>
          <a:xfrm>
            <a:off x="10139920" y="5339210"/>
            <a:ext cx="27252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828" dirty="0">
                <a:solidFill>
                  <a:srgbClr val="4A4A4A"/>
                </a:solidFill>
                <a:latin typeface="Calibri" panose="020F0502020204030204"/>
              </a:rPr>
              <a:t>,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Shape 143"/>
          <p:cNvSpPr/>
          <p:nvPr/>
        </p:nvSpPr>
        <p:spPr>
          <a:xfrm>
            <a:off x="10200309" y="5341591"/>
            <a:ext cx="943681" cy="155228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Text 144"/>
          <p:cNvSpPr/>
          <p:nvPr/>
        </p:nvSpPr>
        <p:spPr>
          <a:xfrm>
            <a:off x="10200309" y="5341591"/>
            <a:ext cx="791692" cy="15435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contract.source-id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Shape 145"/>
          <p:cNvSpPr/>
          <p:nvPr/>
        </p:nvSpPr>
        <p:spPr>
          <a:xfrm>
            <a:off x="476251" y="5865020"/>
            <a:ext cx="5572125" cy="726281"/>
          </a:xfrm>
          <a:prstGeom prst="rect">
            <a:avLst/>
          </a:prstGeom>
          <a:solidFill>
            <a:srgbClr val="F0F8FF"/>
          </a:solidFill>
          <a:ln w="9144">
            <a:solidFill>
              <a:srgbClr val="B0E0E6"/>
            </a:solidFill>
            <a:prstDash val="solid"/>
          </a:ln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1" name="Text 146"/>
          <p:cNvSpPr/>
          <p:nvPr/>
        </p:nvSpPr>
        <p:spPr>
          <a:xfrm>
            <a:off x="571501" y="5960270"/>
            <a:ext cx="690895" cy="11067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933"/>
              </a:lnSpc>
            </a:pPr>
            <a:r>
              <a:rPr lang="en-US" sz="712" b="1" dirty="0">
                <a:solidFill>
                  <a:srgbClr val="00B0F0"/>
                </a:solidFill>
                <a:latin typeface="Calibri" panose="020F0502020204030204"/>
              </a:rPr>
              <a:t>Formato de Data)</a:t>
            </a:r>
            <a:endParaRPr lang="en-US" sz="71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2" name="Text 147"/>
          <p:cNvSpPr/>
          <p:nvPr/>
        </p:nvSpPr>
        <p:spPr>
          <a:xfrm>
            <a:off x="571501" y="6141245"/>
            <a:ext cx="2757165" cy="1338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O parâmetro de data deve incluir o fuso horário explicitamente: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3" name="Shape 148"/>
          <p:cNvSpPr/>
          <p:nvPr/>
        </p:nvSpPr>
        <p:spPr>
          <a:xfrm>
            <a:off x="571500" y="6305551"/>
            <a:ext cx="1379637" cy="161925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 149"/>
          <p:cNvSpPr/>
          <p:nvPr/>
        </p:nvSpPr>
        <p:spPr>
          <a:xfrm>
            <a:off x="571500" y="6305551"/>
            <a:ext cx="1179618" cy="13832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933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2026-02-01T00:00:00-03:00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Shape 150"/>
          <p:cNvSpPr/>
          <p:nvPr/>
        </p:nvSpPr>
        <p:spPr>
          <a:xfrm>
            <a:off x="6143626" y="5865020"/>
            <a:ext cx="5572125" cy="726281"/>
          </a:xfrm>
          <a:prstGeom prst="rect">
            <a:avLst/>
          </a:prstGeom>
          <a:solidFill>
            <a:srgbClr val="F0F8FF"/>
          </a:solidFill>
          <a:ln w="9144">
            <a:solidFill>
              <a:srgbClr val="B0E0E6"/>
            </a:solidFill>
            <a:prstDash val="solid"/>
          </a:ln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6" name="Text 151"/>
          <p:cNvSpPr/>
          <p:nvPr/>
        </p:nvSpPr>
        <p:spPr>
          <a:xfrm>
            <a:off x="6238875" y="5979320"/>
            <a:ext cx="1150956" cy="11067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933"/>
              </a:lnSpc>
            </a:pPr>
            <a:r>
              <a:rPr lang="en-US" sz="712" b="1" dirty="0">
                <a:solidFill>
                  <a:srgbClr val="00B0F0"/>
                </a:solidFill>
                <a:latin typeface="Calibri" panose="020F0502020204030204"/>
              </a:rPr>
              <a:t>Parâmetro Fields (Otimização)</a:t>
            </a:r>
            <a:endParaRPr lang="en-US" sz="71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7" name="Text 152"/>
          <p:cNvSpPr/>
          <p:nvPr/>
        </p:nvSpPr>
        <p:spPr>
          <a:xfrm>
            <a:off x="6238876" y="6172201"/>
            <a:ext cx="327013" cy="1338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Ao usar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8" name="Shape 153"/>
          <p:cNvSpPr/>
          <p:nvPr/>
        </p:nvSpPr>
        <p:spPr>
          <a:xfrm>
            <a:off x="6677248" y="6169819"/>
            <a:ext cx="1056000" cy="161925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9" name="Text 154"/>
          <p:cNvSpPr/>
          <p:nvPr/>
        </p:nvSpPr>
        <p:spPr>
          <a:xfrm>
            <a:off x="6677248" y="6169819"/>
            <a:ext cx="1051378" cy="138328"/>
          </a:xfrm>
          <a:prstGeom prst="rect">
            <a:avLst/>
          </a:prstGeom>
          <a:noFill/>
          <a:ln/>
        </p:spPr>
        <p:txBody>
          <a:bodyPr wrap="none" lIns="34036" tIns="11345" rIns="34036" bIns="11345" rtlCol="0" anchor="t">
            <a:spAutoFit/>
          </a:bodyPr>
          <a:lstStyle/>
          <a:p>
            <a:pPr defTabSz="1219170">
              <a:lnSpc>
                <a:spcPts val="933"/>
              </a:lnSpc>
            </a:pPr>
            <a:r>
              <a:rPr lang="en-US" sz="757" dirty="0">
                <a:solidFill>
                  <a:srgbClr val="D63384"/>
                </a:solidFill>
                <a:latin typeface="Calibri" panose="020F0502020204030204"/>
              </a:rPr>
              <a:t>fields=["id","created-at"]</a:t>
            </a:r>
            <a:endParaRPr lang="en-US" sz="75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0" name="Text 155"/>
          <p:cNvSpPr/>
          <p:nvPr/>
        </p:nvSpPr>
        <p:spPr>
          <a:xfrm>
            <a:off x="7723421" y="6172201"/>
            <a:ext cx="1466748" cy="1338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, a API retorna um JSON contendo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1" name="Text 156"/>
          <p:cNvSpPr/>
          <p:nvPr/>
        </p:nvSpPr>
        <p:spPr>
          <a:xfrm>
            <a:off x="9230350" y="6172200"/>
            <a:ext cx="294953" cy="1321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779" b="1" dirty="0">
                <a:solidFill>
                  <a:srgbClr val="2D3E50"/>
                </a:solidFill>
                <a:latin typeface="Calibri" panose="020F0502020204030204"/>
              </a:rPr>
              <a:t>apenas</a:t>
            </a:r>
            <a:endParaRPr lang="en-US" sz="77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2" name="Text 157"/>
          <p:cNvSpPr/>
          <p:nvPr/>
        </p:nvSpPr>
        <p:spPr>
          <a:xfrm>
            <a:off x="9567470" y="6172201"/>
            <a:ext cx="2053031" cy="1338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esses campos, </a:t>
            </a:r>
            <a:r>
              <a:rPr lang="en-US" sz="828" dirty="0" err="1">
                <a:solidFill>
                  <a:srgbClr val="2D3E50"/>
                </a:solidFill>
                <a:latin typeface="Calibri" panose="020F0502020204030204"/>
              </a:rPr>
              <a:t>reduzindo</a:t>
            </a: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 </a:t>
            </a:r>
            <a:r>
              <a:rPr lang="en-US" sz="828" dirty="0" err="1">
                <a:solidFill>
                  <a:srgbClr val="2D3E50"/>
                </a:solidFill>
                <a:latin typeface="Calibri" panose="020F0502020204030204"/>
              </a:rPr>
              <a:t>drasticamente</a:t>
            </a: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 o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3" name="Text 158"/>
          <p:cNvSpPr/>
          <p:nvPr/>
        </p:nvSpPr>
        <p:spPr>
          <a:xfrm>
            <a:off x="6238875" y="6341270"/>
            <a:ext cx="1950855" cy="1338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067"/>
              </a:lnSpc>
            </a:pPr>
            <a:r>
              <a:rPr lang="en-US" sz="828" dirty="0" err="1">
                <a:solidFill>
                  <a:srgbClr val="2D3E50"/>
                </a:solidFill>
                <a:latin typeface="Calibri" panose="020F0502020204030204"/>
              </a:rPr>
              <a:t>tamanho</a:t>
            </a:r>
            <a:r>
              <a:rPr lang="en-US" sz="828" dirty="0">
                <a:solidFill>
                  <a:srgbClr val="2D3E50"/>
                </a:solidFill>
                <a:latin typeface="Calibri" panose="020F0502020204030204"/>
              </a:rPr>
              <a:t> do payload para listagens massivas.</a:t>
            </a: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22B1-EE37-C240-7D90-01C2F5B0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2">
            <a:extLst>
              <a:ext uri="{FF2B5EF4-FFF2-40B4-BE49-F238E27FC236}">
                <a16:creationId xmlns:a16="http://schemas.microsoft.com/office/drawing/2014/main" id="{A05734DB-2111-2EEF-1DAB-EF42720B4739}"/>
              </a:ext>
            </a:extLst>
          </p:cNvPr>
          <p:cNvSpPr/>
          <p:nvPr/>
        </p:nvSpPr>
        <p:spPr>
          <a:xfrm>
            <a:off x="7949816" y="2074501"/>
            <a:ext cx="4093369" cy="204638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6" name="Shape 12">
            <a:extLst>
              <a:ext uri="{FF2B5EF4-FFF2-40B4-BE49-F238E27FC236}">
                <a16:creationId xmlns:a16="http://schemas.microsoft.com/office/drawing/2014/main" id="{3754FDE8-C3CD-824C-4CAE-0F6C445A6A0E}"/>
              </a:ext>
            </a:extLst>
          </p:cNvPr>
          <p:cNvSpPr/>
          <p:nvPr/>
        </p:nvSpPr>
        <p:spPr>
          <a:xfrm>
            <a:off x="3799380" y="2074501"/>
            <a:ext cx="4093369" cy="204638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34" name="Shape 12">
            <a:extLst>
              <a:ext uri="{FF2B5EF4-FFF2-40B4-BE49-F238E27FC236}">
                <a16:creationId xmlns:a16="http://schemas.microsoft.com/office/drawing/2014/main" id="{8D620632-3CC2-B5C9-4AFD-B2A33A5623BD}"/>
              </a:ext>
            </a:extLst>
          </p:cNvPr>
          <p:cNvSpPr/>
          <p:nvPr/>
        </p:nvSpPr>
        <p:spPr>
          <a:xfrm>
            <a:off x="7949816" y="4171881"/>
            <a:ext cx="4093369" cy="204638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5" name="Shape 12">
            <a:extLst>
              <a:ext uri="{FF2B5EF4-FFF2-40B4-BE49-F238E27FC236}">
                <a16:creationId xmlns:a16="http://schemas.microsoft.com/office/drawing/2014/main" id="{051364B3-B3AA-B618-28BB-C1B27EB85B8D}"/>
              </a:ext>
            </a:extLst>
          </p:cNvPr>
          <p:cNvSpPr/>
          <p:nvPr/>
        </p:nvSpPr>
        <p:spPr>
          <a:xfrm>
            <a:off x="3801961" y="4164314"/>
            <a:ext cx="4093369" cy="2046383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Shape 0">
            <a:extLst>
              <a:ext uri="{FF2B5EF4-FFF2-40B4-BE49-F238E27FC236}">
                <a16:creationId xmlns:a16="http://schemas.microsoft.com/office/drawing/2014/main" id="{4A26E9F1-7DF7-97E6-BCD6-479361D34A59}"/>
              </a:ext>
            </a:extLst>
          </p:cNvPr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2D3E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2CABDCD-B3AB-0F7D-D001-DE6A2657F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5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9666B68-A423-46CA-D053-2097AF5BC9F3}"/>
              </a:ext>
            </a:extLst>
          </p:cNvPr>
          <p:cNvSpPr/>
          <p:nvPr/>
        </p:nvSpPr>
        <p:spPr>
          <a:xfrm>
            <a:off x="107137" y="1291937"/>
            <a:ext cx="3466082" cy="25853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pt-BR" sz="2800" i="1" dirty="0">
                <a:solidFill>
                  <a:srgbClr val="FFFFFF"/>
                </a:solidFill>
              </a:rPr>
              <a:t>"Consigo reconstruir a rastreabilidade ponta-a-ponta entre RC → </a:t>
            </a:r>
            <a:r>
              <a:rPr lang="pt-BR" sz="2800" i="1" dirty="0" err="1">
                <a:solidFill>
                  <a:srgbClr val="FFFFFF"/>
                </a:solidFill>
              </a:rPr>
              <a:t>Sourcing</a:t>
            </a:r>
            <a:r>
              <a:rPr lang="pt-BR" sz="2800" i="1" dirty="0">
                <a:solidFill>
                  <a:srgbClr val="FFFFFF"/>
                </a:solidFill>
              </a:rPr>
              <a:t> → Contrato → PO depois do descomissionamento?"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103EF65-EB83-42FE-9824-840623773F48}"/>
              </a:ext>
            </a:extLst>
          </p:cNvPr>
          <p:cNvSpPr/>
          <p:nvPr/>
        </p:nvSpPr>
        <p:spPr>
          <a:xfrm>
            <a:off x="207975" y="4637124"/>
            <a:ext cx="3259788" cy="1100288"/>
          </a:xfrm>
          <a:prstGeom prst="rect">
            <a:avLst/>
          </a:prstGeom>
          <a:solidFill>
            <a:srgbClr val="00B0F0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27CCDAB3-C894-18E2-AD78-287ED636E4EA}"/>
              </a:ext>
            </a:extLst>
          </p:cNvPr>
          <p:cNvSpPr/>
          <p:nvPr/>
        </p:nvSpPr>
        <p:spPr>
          <a:xfrm>
            <a:off x="207975" y="4637124"/>
            <a:ext cx="77775" cy="1100288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CD0B383B-24B0-4DA3-1EBA-9F214A081276}"/>
              </a:ext>
            </a:extLst>
          </p:cNvPr>
          <p:cNvSpPr/>
          <p:nvPr/>
        </p:nvSpPr>
        <p:spPr>
          <a:xfrm>
            <a:off x="440158" y="4771769"/>
            <a:ext cx="292029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Elos documentados por campos persistidos garantem a reconstrução do fluxo.</a:t>
            </a: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5C65B34A-560E-95AC-1BE0-5EA3680BC6FA}"/>
              </a:ext>
            </a:extLst>
          </p:cNvPr>
          <p:cNvGrpSpPr/>
          <p:nvPr/>
        </p:nvGrpSpPr>
        <p:grpSpPr>
          <a:xfrm>
            <a:off x="4021455" y="841167"/>
            <a:ext cx="1365758" cy="999582"/>
            <a:chOff x="4021455" y="841167"/>
            <a:chExt cx="1365758" cy="999582"/>
          </a:xfrm>
        </p:grpSpPr>
        <p:sp>
          <p:nvSpPr>
            <p:cNvPr id="21" name="Text 11">
              <a:extLst>
                <a:ext uri="{FF2B5EF4-FFF2-40B4-BE49-F238E27FC236}">
                  <a16:creationId xmlns:a16="http://schemas.microsoft.com/office/drawing/2014/main" id="{E92FE7A4-5DB7-A0F3-3AD6-8B6A381B719F}"/>
                </a:ext>
              </a:extLst>
            </p:cNvPr>
            <p:cNvSpPr/>
            <p:nvPr/>
          </p:nvSpPr>
          <p:spPr>
            <a:xfrm>
              <a:off x="4021455" y="1357603"/>
              <a:ext cx="1365758" cy="4831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6600" b="1" dirty="0">
                  <a:solidFill>
                    <a:srgbClr val="00B0F0"/>
                  </a:solidFill>
                </a:rPr>
                <a:t>SIM</a:t>
              </a:r>
              <a:endParaRPr lang="en-US" sz="6600" dirty="0"/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23EC86AB-8CB8-2D36-EF74-D20D12E99A69}"/>
                </a:ext>
              </a:extLst>
            </p:cNvPr>
            <p:cNvSpPr/>
            <p:nvPr/>
          </p:nvSpPr>
          <p:spPr>
            <a:xfrm>
              <a:off x="4021455" y="841167"/>
              <a:ext cx="1033182" cy="1667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b="1" dirty="0">
                  <a:solidFill>
                    <a:srgbClr val="4A4A4A"/>
                  </a:solidFill>
                </a:rPr>
                <a:t>RESPOSTA</a:t>
              </a:r>
              <a:endParaRPr lang="en-US" dirty="0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169F638-067E-1426-DB68-BEC0A4208390}"/>
              </a:ext>
            </a:extLst>
          </p:cNvPr>
          <p:cNvGrpSpPr/>
          <p:nvPr/>
        </p:nvGrpSpPr>
        <p:grpSpPr>
          <a:xfrm>
            <a:off x="440158" y="215289"/>
            <a:ext cx="822960" cy="822960"/>
            <a:chOff x="5497322" y="2438243"/>
            <a:chExt cx="822960" cy="822960"/>
          </a:xfrm>
        </p:grpSpPr>
        <p:sp>
          <p:nvSpPr>
            <p:cNvPr id="3" name="Oval 56">
              <a:extLst>
                <a:ext uri="{FF2B5EF4-FFF2-40B4-BE49-F238E27FC236}">
                  <a16:creationId xmlns:a16="http://schemas.microsoft.com/office/drawing/2014/main" id="{59FB42C6-5A66-CE79-E899-243722B8C745}"/>
                </a:ext>
              </a:extLst>
            </p:cNvPr>
            <p:cNvSpPr/>
            <p:nvPr/>
          </p:nvSpPr>
          <p:spPr>
            <a:xfrm>
              <a:off x="5497322" y="2438243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55F6B"/>
                </a:solidFill>
              </a:endParaRPr>
            </a:p>
          </p:txBody>
        </p:sp>
        <p:grpSp>
          <p:nvGrpSpPr>
            <p:cNvPr id="4" name="Google Shape;795;p47">
              <a:extLst>
                <a:ext uri="{FF2B5EF4-FFF2-40B4-BE49-F238E27FC236}">
                  <a16:creationId xmlns:a16="http://schemas.microsoft.com/office/drawing/2014/main" id="{36599F2D-4327-A46C-3DC8-F57638447E84}"/>
                </a:ext>
              </a:extLst>
            </p:cNvPr>
            <p:cNvGrpSpPr/>
            <p:nvPr/>
          </p:nvGrpSpPr>
          <p:grpSpPr>
            <a:xfrm>
              <a:off x="5725916" y="2599283"/>
              <a:ext cx="425731" cy="453615"/>
              <a:chOff x="5970800" y="1619250"/>
              <a:chExt cx="428650" cy="456725"/>
            </a:xfrm>
            <a:solidFill>
              <a:schemeClr val="bg1"/>
            </a:solidFill>
          </p:grpSpPr>
          <p:sp>
            <p:nvSpPr>
              <p:cNvPr id="7" name="Google Shape;796;p47">
                <a:extLst>
                  <a:ext uri="{FF2B5EF4-FFF2-40B4-BE49-F238E27FC236}">
                    <a16:creationId xmlns:a16="http://schemas.microsoft.com/office/drawing/2014/main" id="{D8FB1124-F6DD-B67E-404D-D62B6419487D}"/>
                  </a:ext>
                </a:extLst>
              </p:cNvPr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8" name="Google Shape;797;p47">
                <a:extLst>
                  <a:ext uri="{FF2B5EF4-FFF2-40B4-BE49-F238E27FC236}">
                    <a16:creationId xmlns:a16="http://schemas.microsoft.com/office/drawing/2014/main" id="{91FEDC7C-1548-F17F-F758-FA11F614A279}"/>
                  </a:ext>
                </a:extLst>
              </p:cNvPr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7304" extrusionOk="0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9" name="Google Shape;798;p47">
                <a:extLst>
                  <a:ext uri="{FF2B5EF4-FFF2-40B4-BE49-F238E27FC236}">
                    <a16:creationId xmlns:a16="http://schemas.microsoft.com/office/drawing/2014/main" id="{F0C53C7F-EEA2-0BB7-4DFA-C2FE3A559AD6}"/>
                  </a:ext>
                </a:extLst>
              </p:cNvPr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2834" extrusionOk="0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" name="Google Shape;799;p47">
                <a:extLst>
                  <a:ext uri="{FF2B5EF4-FFF2-40B4-BE49-F238E27FC236}">
                    <a16:creationId xmlns:a16="http://schemas.microsoft.com/office/drawing/2014/main" id="{6581A550-4DB4-91F1-2FB2-60C38CA65D17}"/>
                  </a:ext>
                </a:extLst>
              </p:cNvPr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834" extrusionOk="0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11" name="Google Shape;800;p47">
                <a:extLst>
                  <a:ext uri="{FF2B5EF4-FFF2-40B4-BE49-F238E27FC236}">
                    <a16:creationId xmlns:a16="http://schemas.microsoft.com/office/drawing/2014/main" id="{31CF4C63-EBE4-AA0E-2C40-2EF42690BA3A}"/>
                  </a:ext>
                </a:extLst>
              </p:cNvPr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6" name="TextBox 47">
            <a:extLst>
              <a:ext uri="{FF2B5EF4-FFF2-40B4-BE49-F238E27FC236}">
                <a16:creationId xmlns:a16="http://schemas.microsoft.com/office/drawing/2014/main" id="{45E71C26-44F1-4300-9F1B-5DD543B6A702}"/>
              </a:ext>
            </a:extLst>
          </p:cNvPr>
          <p:cNvSpPr txBox="1"/>
          <p:nvPr/>
        </p:nvSpPr>
        <p:spPr>
          <a:xfrm>
            <a:off x="1461262" y="339940"/>
            <a:ext cx="173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Rastreabilidade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1ED53D2D-4B49-2E99-1110-48B8F7A1FFE1}"/>
              </a:ext>
            </a:extLst>
          </p:cNvPr>
          <p:cNvSpPr/>
          <p:nvPr/>
        </p:nvSpPr>
        <p:spPr>
          <a:xfrm>
            <a:off x="1336839" y="634785"/>
            <a:ext cx="1979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Reconstruir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fluxo</a:t>
            </a:r>
            <a:r>
              <a:rPr lang="en-US" sz="1400" dirty="0">
                <a:solidFill>
                  <a:schemeClr val="bg1"/>
                </a:solidFill>
              </a:rPr>
              <a:t> end-to-end</a:t>
            </a:r>
          </a:p>
        </p:txBody>
      </p:sp>
      <p:sp>
        <p:nvSpPr>
          <p:cNvPr id="81" name="Text 14">
            <a:extLst>
              <a:ext uri="{FF2B5EF4-FFF2-40B4-BE49-F238E27FC236}">
                <a16:creationId xmlns:a16="http://schemas.microsoft.com/office/drawing/2014/main" id="{4DCD6075-0D41-C583-2A2B-574A1A08BE40}"/>
              </a:ext>
            </a:extLst>
          </p:cNvPr>
          <p:cNvSpPr/>
          <p:nvPr/>
        </p:nvSpPr>
        <p:spPr>
          <a:xfrm>
            <a:off x="4211327" y="2292250"/>
            <a:ext cx="2851422" cy="1678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400" b="1" dirty="0">
                <a:solidFill>
                  <a:srgbClr val="2D3E50"/>
                </a:solidFill>
              </a:rPr>
              <a:t>Vínculo RC → </a:t>
            </a:r>
            <a:r>
              <a:rPr lang="en-US" sz="2400" b="1" dirty="0">
                <a:solidFill>
                  <a:srgbClr val="D63384"/>
                </a:solidFill>
              </a:rPr>
              <a:t>Sourcing</a:t>
            </a:r>
          </a:p>
        </p:txBody>
      </p:sp>
      <p:sp>
        <p:nvSpPr>
          <p:cNvPr id="77" name="Shape 13">
            <a:extLst>
              <a:ext uri="{FF2B5EF4-FFF2-40B4-BE49-F238E27FC236}">
                <a16:creationId xmlns:a16="http://schemas.microsoft.com/office/drawing/2014/main" id="{5576B51D-1F8F-6496-2872-03F1724F847C}"/>
              </a:ext>
            </a:extLst>
          </p:cNvPr>
          <p:cNvSpPr/>
          <p:nvPr/>
        </p:nvSpPr>
        <p:spPr>
          <a:xfrm flipH="1">
            <a:off x="3811190" y="2074501"/>
            <a:ext cx="36000" cy="2037644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6" name="Shape 13">
            <a:extLst>
              <a:ext uri="{FF2B5EF4-FFF2-40B4-BE49-F238E27FC236}">
                <a16:creationId xmlns:a16="http://schemas.microsoft.com/office/drawing/2014/main" id="{796D5854-A3AA-C6BF-6378-4FC74E01D68E}"/>
              </a:ext>
            </a:extLst>
          </p:cNvPr>
          <p:cNvSpPr/>
          <p:nvPr/>
        </p:nvSpPr>
        <p:spPr>
          <a:xfrm flipH="1">
            <a:off x="3799380" y="4173053"/>
            <a:ext cx="36000" cy="2037644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7" name="Shape 13">
            <a:extLst>
              <a:ext uri="{FF2B5EF4-FFF2-40B4-BE49-F238E27FC236}">
                <a16:creationId xmlns:a16="http://schemas.microsoft.com/office/drawing/2014/main" id="{DBB3F8E7-C53E-1A4E-B74D-C7A077782168}"/>
              </a:ext>
            </a:extLst>
          </p:cNvPr>
          <p:cNvSpPr/>
          <p:nvPr/>
        </p:nvSpPr>
        <p:spPr>
          <a:xfrm flipH="1">
            <a:off x="7978390" y="2074501"/>
            <a:ext cx="36000" cy="2037644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8" name="Shape 13">
            <a:extLst>
              <a:ext uri="{FF2B5EF4-FFF2-40B4-BE49-F238E27FC236}">
                <a16:creationId xmlns:a16="http://schemas.microsoft.com/office/drawing/2014/main" id="{6BD7CB7D-83A1-09B2-082F-DBDD5A00CCCC}"/>
              </a:ext>
            </a:extLst>
          </p:cNvPr>
          <p:cNvSpPr/>
          <p:nvPr/>
        </p:nvSpPr>
        <p:spPr>
          <a:xfrm flipH="1">
            <a:off x="7978390" y="4170163"/>
            <a:ext cx="36000" cy="2037644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9" name="Text 14">
            <a:extLst>
              <a:ext uri="{FF2B5EF4-FFF2-40B4-BE49-F238E27FC236}">
                <a16:creationId xmlns:a16="http://schemas.microsoft.com/office/drawing/2014/main" id="{DCB47BAF-0363-A913-B36F-F3A2591AA31D}"/>
              </a:ext>
            </a:extLst>
          </p:cNvPr>
          <p:cNvSpPr/>
          <p:nvPr/>
        </p:nvSpPr>
        <p:spPr>
          <a:xfrm>
            <a:off x="8256887" y="2074501"/>
            <a:ext cx="378629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2400" b="1" dirty="0" err="1">
                <a:solidFill>
                  <a:srgbClr val="2D3E50"/>
                </a:solidFill>
              </a:rPr>
              <a:t>Vínculo</a:t>
            </a:r>
            <a:r>
              <a:rPr lang="en-US" sz="2400" b="1" dirty="0">
                <a:solidFill>
                  <a:srgbClr val="2D3E50"/>
                </a:solidFill>
              </a:rPr>
              <a:t> Sourcing → </a:t>
            </a:r>
            <a:r>
              <a:rPr lang="en-US" sz="2400" b="1" dirty="0">
                <a:solidFill>
                  <a:srgbClr val="D63384"/>
                </a:solidFill>
              </a:rPr>
              <a:t>Contract</a:t>
            </a:r>
          </a:p>
        </p:txBody>
      </p:sp>
      <p:sp>
        <p:nvSpPr>
          <p:cNvPr id="142" name="Text 14">
            <a:extLst>
              <a:ext uri="{FF2B5EF4-FFF2-40B4-BE49-F238E27FC236}">
                <a16:creationId xmlns:a16="http://schemas.microsoft.com/office/drawing/2014/main" id="{1C426DFD-F049-1E5E-5AC3-8CB6246CBF13}"/>
              </a:ext>
            </a:extLst>
          </p:cNvPr>
          <p:cNvSpPr/>
          <p:nvPr/>
        </p:nvSpPr>
        <p:spPr>
          <a:xfrm>
            <a:off x="4017520" y="4639133"/>
            <a:ext cx="3187091" cy="1678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400" b="1" dirty="0" err="1">
                <a:solidFill>
                  <a:srgbClr val="2D3E50"/>
                </a:solidFill>
              </a:rPr>
              <a:t>Vínculo</a:t>
            </a:r>
            <a:r>
              <a:rPr lang="en-US" sz="2400" b="1" dirty="0">
                <a:solidFill>
                  <a:srgbClr val="2D3E50"/>
                </a:solidFill>
              </a:rPr>
              <a:t> Requisition→ </a:t>
            </a:r>
            <a:r>
              <a:rPr lang="en-US" sz="2400" b="1" dirty="0">
                <a:solidFill>
                  <a:srgbClr val="D63384"/>
                </a:solidFill>
              </a:rPr>
              <a:t>PO</a:t>
            </a:r>
          </a:p>
        </p:txBody>
      </p:sp>
      <p:sp>
        <p:nvSpPr>
          <p:cNvPr id="145" name="Text 14">
            <a:extLst>
              <a:ext uri="{FF2B5EF4-FFF2-40B4-BE49-F238E27FC236}">
                <a16:creationId xmlns:a16="http://schemas.microsoft.com/office/drawing/2014/main" id="{9E23401E-8A79-334C-9B40-9A604C836BC8}"/>
              </a:ext>
            </a:extLst>
          </p:cNvPr>
          <p:cNvSpPr/>
          <p:nvPr/>
        </p:nvSpPr>
        <p:spPr>
          <a:xfrm>
            <a:off x="8033950" y="4170163"/>
            <a:ext cx="4217741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err="1">
                <a:solidFill>
                  <a:srgbClr val="2D3E50"/>
                </a:solidFill>
              </a:rPr>
              <a:t>Vínculo</a:t>
            </a:r>
            <a:r>
              <a:rPr lang="en-US" sz="2400" b="1" dirty="0">
                <a:solidFill>
                  <a:srgbClr val="2D3E50"/>
                </a:solidFill>
              </a:rPr>
              <a:t> Contract/ Sourcing → </a:t>
            </a:r>
            <a:r>
              <a:rPr lang="en-US" sz="2400" b="1" dirty="0">
                <a:solidFill>
                  <a:srgbClr val="D63384"/>
                </a:solidFill>
              </a:rPr>
              <a:t>PO</a:t>
            </a:r>
          </a:p>
        </p:txBody>
      </p:sp>
      <p:sp>
        <p:nvSpPr>
          <p:cNvPr id="146" name="Text 17">
            <a:extLst>
              <a:ext uri="{FF2B5EF4-FFF2-40B4-BE49-F238E27FC236}">
                <a16:creationId xmlns:a16="http://schemas.microsoft.com/office/drawing/2014/main" id="{E2466BF2-0F94-CD6E-6376-8BAE58AE5D72}"/>
              </a:ext>
            </a:extLst>
          </p:cNvPr>
          <p:cNvSpPr/>
          <p:nvPr/>
        </p:nvSpPr>
        <p:spPr>
          <a:xfrm>
            <a:off x="3906995" y="2537887"/>
            <a:ext cx="3925949" cy="14963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Header: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creatable-from-type=“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RequisitionHeader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Header: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creatable-from-id=&lt;RequisitionHeader.id&gt;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Line: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lines[*].quote-request-line-links[*].linked-object-type=“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RequisitionLine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Line: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linked-object-id=&lt;RequisitionLine.id&gt;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47" name="Text 17">
            <a:extLst>
              <a:ext uri="{FF2B5EF4-FFF2-40B4-BE49-F238E27FC236}">
                <a16:creationId xmlns:a16="http://schemas.microsoft.com/office/drawing/2014/main" id="{B15384BB-124C-2E14-491F-1AFBA2901ABC}"/>
              </a:ext>
            </a:extLst>
          </p:cNvPr>
          <p:cNvSpPr/>
          <p:nvPr/>
        </p:nvSpPr>
        <p:spPr>
          <a:xfrm>
            <a:off x="8117235" y="2713035"/>
            <a:ext cx="3925949" cy="9884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source-type: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“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QuoteRequest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Source-id: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&lt;QuoteRequest.id&gt;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quote-response-id: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&lt;QuoteResponse.id&gt;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63384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 17">
            <a:extLst>
              <a:ext uri="{FF2B5EF4-FFF2-40B4-BE49-F238E27FC236}">
                <a16:creationId xmlns:a16="http://schemas.microsoft.com/office/drawing/2014/main" id="{780ED237-30AF-A225-E18D-594F8CC23793}"/>
              </a:ext>
            </a:extLst>
          </p:cNvPr>
          <p:cNvSpPr/>
          <p:nvPr/>
        </p:nvSpPr>
        <p:spPr>
          <a:xfrm>
            <a:off x="7949816" y="4539495"/>
            <a:ext cx="3925949" cy="14963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4A4A4A"/>
                </a:solidFill>
                <a:latin typeface="Consolas" panose="020B0609020204030204" pitchFamily="49" charset="0"/>
              </a:rPr>
              <a:t>Direto</a:t>
            </a: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order-lines[*].contract.id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4A4A4A"/>
                </a:solidFill>
                <a:latin typeface="Consolas" panose="020B0609020204030204" pitchFamily="49" charset="0"/>
              </a:rPr>
              <a:t>Indireto</a:t>
            </a: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 (via Contract):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order-lines[*].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contract.source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-type="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QuoteRequest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“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4A4A4A"/>
                </a:solidFill>
                <a:latin typeface="Consolas" panose="020B0609020204030204" pitchFamily="49" charset="0"/>
              </a:rPr>
              <a:t>Indireto</a:t>
            </a: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:</a:t>
            </a:r>
            <a:r>
              <a:rPr lang="en-US" sz="1100" dirty="0">
                <a:solidFill>
                  <a:srgbClr val="4A4A4A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order-lines[*].</a:t>
            </a:r>
            <a:r>
              <a:rPr lang="en-US" sz="1100" dirty="0" err="1">
                <a:solidFill>
                  <a:srgbClr val="D63384"/>
                </a:solidFill>
                <a:latin typeface="Consolas" panose="020B0609020204030204" pitchFamily="49" charset="0"/>
              </a:rPr>
              <a:t>contract.source</a:t>
            </a:r>
            <a:r>
              <a:rPr lang="en-US" sz="1100" dirty="0">
                <a:solidFill>
                  <a:srgbClr val="D63384"/>
                </a:solidFill>
                <a:latin typeface="Consolas" panose="020B0609020204030204" pitchFamily="49" charset="0"/>
              </a:rPr>
              <a:t>-id=&lt;QuoteRequest.id&gt;</a:t>
            </a:r>
          </a:p>
          <a:p>
            <a:pPr>
              <a:lnSpc>
                <a:spcPct val="150000"/>
              </a:lnSpc>
              <a:buClr>
                <a:schemeClr val="bg2">
                  <a:lumMod val="90000"/>
                </a:schemeClr>
              </a:buClr>
            </a:pPr>
            <a:endParaRPr lang="en-US" sz="1100" dirty="0">
              <a:solidFill>
                <a:srgbClr val="D63384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 17">
            <a:extLst>
              <a:ext uri="{FF2B5EF4-FFF2-40B4-BE49-F238E27FC236}">
                <a16:creationId xmlns:a16="http://schemas.microsoft.com/office/drawing/2014/main" id="{738F32AC-A4B9-BE41-440F-F5311262A392}"/>
              </a:ext>
            </a:extLst>
          </p:cNvPr>
          <p:cNvSpPr/>
          <p:nvPr/>
        </p:nvSpPr>
        <p:spPr>
          <a:xfrm>
            <a:off x="3886803" y="4850366"/>
            <a:ext cx="3925949" cy="480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requisition-header.id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4A4A4A"/>
                </a:solidFill>
                <a:latin typeface="Consolas" panose="020B0609020204030204" pitchFamily="49" charset="0"/>
              </a:rPr>
              <a:t>requisition-lines[*].id</a:t>
            </a:r>
          </a:p>
        </p:txBody>
      </p:sp>
      <p:sp>
        <p:nvSpPr>
          <p:cNvPr id="150" name="Text 55">
            <a:extLst>
              <a:ext uri="{FF2B5EF4-FFF2-40B4-BE49-F238E27FC236}">
                <a16:creationId xmlns:a16="http://schemas.microsoft.com/office/drawing/2014/main" id="{CCCBF75E-D8D0-B5C3-A772-CA35BA24C208}"/>
              </a:ext>
            </a:extLst>
          </p:cNvPr>
          <p:cNvSpPr/>
          <p:nvPr/>
        </p:nvSpPr>
        <p:spPr>
          <a:xfrm>
            <a:off x="3847190" y="6335550"/>
            <a:ext cx="657795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r>
              <a:rPr lang="en-US" sz="1400" b="1" dirty="0">
                <a:solidFill>
                  <a:srgbClr val="F5A623"/>
                </a:solidFill>
              </a:rPr>
              <a:t>Ponto de </a:t>
            </a:r>
            <a:r>
              <a:rPr lang="en-US" sz="1400" b="1" dirty="0" err="1">
                <a:solidFill>
                  <a:srgbClr val="F5A623"/>
                </a:solidFill>
              </a:rPr>
              <a:t>Atenção</a:t>
            </a:r>
            <a:r>
              <a:rPr lang="en-US" sz="1400" b="1" dirty="0">
                <a:solidFill>
                  <a:srgbClr val="F5A623"/>
                </a:solidFill>
              </a:rPr>
              <a:t>: </a:t>
            </a:r>
            <a:r>
              <a:rPr lang="en-US" sz="1400" dirty="0">
                <a:solidFill>
                  <a:srgbClr val="4A4A4A"/>
                </a:solidFill>
              </a:rPr>
              <a:t>O dataset de quotes </a:t>
            </a:r>
            <a:r>
              <a:rPr lang="en-US" sz="1400" dirty="0" err="1">
                <a:solidFill>
                  <a:srgbClr val="4A4A4A"/>
                </a:solidFill>
              </a:rPr>
              <a:t>órfãs</a:t>
            </a:r>
            <a:r>
              <a:rPr lang="en-US" sz="1400" dirty="0">
                <a:solidFill>
                  <a:srgbClr val="4A4A4A"/>
                </a:solidFill>
              </a:rPr>
              <a:t> </a:t>
            </a:r>
            <a:r>
              <a:rPr lang="en-US" sz="1400" dirty="0" err="1">
                <a:solidFill>
                  <a:srgbClr val="4A4A4A"/>
                </a:solidFill>
              </a:rPr>
              <a:t>será</a:t>
            </a:r>
            <a:r>
              <a:rPr lang="en-US" sz="1400" dirty="0">
                <a:solidFill>
                  <a:srgbClr val="4A4A4A"/>
                </a:solidFill>
              </a:rPr>
              <a:t> </a:t>
            </a:r>
            <a:r>
              <a:rPr lang="en-US" sz="1400" dirty="0" err="1">
                <a:solidFill>
                  <a:srgbClr val="4A4A4A"/>
                </a:solidFill>
              </a:rPr>
              <a:t>relacionado</a:t>
            </a:r>
            <a:r>
              <a:rPr lang="en-US" sz="1400" dirty="0">
                <a:solidFill>
                  <a:srgbClr val="4A4A4A"/>
                </a:solidFill>
              </a:rPr>
              <a:t> via custom-</a:t>
            </a:r>
            <a:r>
              <a:rPr lang="en-US" sz="1400" dirty="0" err="1">
                <a:solidFill>
                  <a:srgbClr val="4A4A4A"/>
                </a:solidFill>
              </a:rPr>
              <a:t>fields.nm</a:t>
            </a:r>
            <a:r>
              <a:rPr lang="en-US" sz="1400" dirty="0">
                <a:solidFill>
                  <a:srgbClr val="4A4A4A"/>
                </a:solidFill>
              </a:rPr>
              <a:t>-</a:t>
            </a:r>
            <a:r>
              <a:rPr lang="en-US" sz="1400" dirty="0" err="1">
                <a:solidFill>
                  <a:srgbClr val="4A4A4A"/>
                </a:solidFill>
              </a:rPr>
              <a:t>rc</a:t>
            </a:r>
            <a:r>
              <a:rPr lang="en-US" sz="1400" dirty="0">
                <a:solidFill>
                  <a:srgbClr val="4A4A4A"/>
                </a:solidFill>
              </a:rPr>
              <a:t>-sap</a:t>
            </a:r>
          </a:p>
          <a:p>
            <a:r>
              <a:rPr lang="en-US" sz="1400" dirty="0">
                <a:solidFill>
                  <a:srgbClr val="4A4A4A"/>
                </a:solidFill>
              </a:rPr>
              <a:t>no </a:t>
            </a:r>
            <a:r>
              <a:rPr lang="en-US" sz="1400" dirty="0" err="1">
                <a:solidFill>
                  <a:srgbClr val="4A4A4A"/>
                </a:solidFill>
              </a:rPr>
              <a:t>objeto</a:t>
            </a:r>
            <a:r>
              <a:rPr lang="en-US" sz="1400" dirty="0">
                <a:solidFill>
                  <a:srgbClr val="4A4A4A"/>
                </a:solidFill>
              </a:rPr>
              <a:t> “</a:t>
            </a:r>
            <a:r>
              <a:rPr lang="en-US" sz="1400" dirty="0" err="1">
                <a:solidFill>
                  <a:srgbClr val="4A4A4A"/>
                </a:solidFill>
              </a:rPr>
              <a:t>QuoteRequest</a:t>
            </a:r>
            <a:r>
              <a:rPr lang="en-US" sz="1400" dirty="0">
                <a:solidFill>
                  <a:srgbClr val="4A4A4A"/>
                </a:solidFill>
              </a:rPr>
              <a:t>”.</a:t>
            </a:r>
            <a:endParaRPr lang="en-US" sz="1400" dirty="0"/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1ED3D930-D888-2585-8AB8-4BC73E631FC0}"/>
              </a:ext>
            </a:extLst>
          </p:cNvPr>
          <p:cNvSpPr/>
          <p:nvPr/>
        </p:nvSpPr>
        <p:spPr>
          <a:xfrm>
            <a:off x="5909211" y="6618576"/>
            <a:ext cx="148689" cy="135161"/>
          </a:xfrm>
          <a:prstGeom prst="rect">
            <a:avLst/>
          </a:prstGeom>
          <a:solidFill>
            <a:srgbClr val="D633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C96E26AD-A175-5704-0396-E365115405EB}"/>
              </a:ext>
            </a:extLst>
          </p:cNvPr>
          <p:cNvSpPr txBox="1"/>
          <p:nvPr/>
        </p:nvSpPr>
        <p:spPr>
          <a:xfrm>
            <a:off x="5983555" y="6550993"/>
            <a:ext cx="624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4A4A4A"/>
                </a:solidFill>
              </a:rPr>
              <a:t>Objetos</a:t>
            </a:r>
            <a:r>
              <a:rPr lang="en-US" sz="1400" dirty="0">
                <a:solidFill>
                  <a:srgbClr val="4A4A4A"/>
                </a:solidFill>
              </a:rPr>
              <a:t> com as </a:t>
            </a:r>
            <a:r>
              <a:rPr lang="en-US" sz="1400" dirty="0" err="1">
                <a:solidFill>
                  <a:srgbClr val="4A4A4A"/>
                </a:solidFill>
              </a:rPr>
              <a:t>relações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3095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3B12E-4275-26EA-171E-810FD02DB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CB0E76CA-4A52-A3D5-B1F2-49B085C993C4}"/>
              </a:ext>
            </a:extLst>
          </p:cNvPr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2D3E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62BB4C-6E9E-6E93-2A5D-9E5D50A76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6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F2B7C7E-C532-F4DD-3DCC-59FAADAEEB4F}"/>
              </a:ext>
            </a:extLst>
          </p:cNvPr>
          <p:cNvGrpSpPr/>
          <p:nvPr/>
        </p:nvGrpSpPr>
        <p:grpSpPr>
          <a:xfrm>
            <a:off x="4097757" y="503382"/>
            <a:ext cx="7886267" cy="4964119"/>
            <a:chOff x="4648200" y="997744"/>
            <a:chExt cx="7162801" cy="3565179"/>
          </a:xfrm>
        </p:grpSpPr>
        <p:sp>
          <p:nvSpPr>
            <p:cNvPr id="2" name="Shape 20">
              <a:extLst>
                <a:ext uri="{FF2B5EF4-FFF2-40B4-BE49-F238E27FC236}">
                  <a16:creationId xmlns:a16="http://schemas.microsoft.com/office/drawing/2014/main" id="{A9070595-4E05-42DF-BE0A-E4FC818B70AA}"/>
                </a:ext>
              </a:extLst>
            </p:cNvPr>
            <p:cNvSpPr/>
            <p:nvPr/>
          </p:nvSpPr>
          <p:spPr>
            <a:xfrm>
              <a:off x="4648201" y="997744"/>
              <a:ext cx="1432545" cy="295275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Text 21">
              <a:extLst>
                <a:ext uri="{FF2B5EF4-FFF2-40B4-BE49-F238E27FC236}">
                  <a16:creationId xmlns:a16="http://schemas.microsoft.com/office/drawing/2014/main" id="{C6434BB0-A83D-7C54-D019-CA8BB3390385}"/>
                </a:ext>
              </a:extLst>
            </p:cNvPr>
            <p:cNvSpPr/>
            <p:nvPr/>
          </p:nvSpPr>
          <p:spPr>
            <a:xfrm>
              <a:off x="4648201" y="1022634"/>
              <a:ext cx="1432545" cy="245497"/>
            </a:xfrm>
            <a:prstGeom prst="rect">
              <a:avLst/>
            </a:prstGeom>
            <a:noFill/>
            <a:ln/>
          </p:spPr>
          <p:txBody>
            <a:bodyPr wrap="square" lIns="113453" tIns="90763" rIns="113453" bIns="90763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Calibri" panose="020F0502020204030204"/>
                </a:rPr>
                <a:t>Objeto Origem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Shape 22">
              <a:extLst>
                <a:ext uri="{FF2B5EF4-FFF2-40B4-BE49-F238E27FC236}">
                  <a16:creationId xmlns:a16="http://schemas.microsoft.com/office/drawing/2014/main" id="{4BEA89AD-A2B9-9FEF-66A4-9FAA03B4AA63}"/>
                </a:ext>
              </a:extLst>
            </p:cNvPr>
            <p:cNvSpPr/>
            <p:nvPr/>
          </p:nvSpPr>
          <p:spPr>
            <a:xfrm>
              <a:off x="6080746" y="997744"/>
              <a:ext cx="2506972" cy="295275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 23">
              <a:extLst>
                <a:ext uri="{FF2B5EF4-FFF2-40B4-BE49-F238E27FC236}">
                  <a16:creationId xmlns:a16="http://schemas.microsoft.com/office/drawing/2014/main" id="{87D479EF-27B0-6B7A-98FF-318008392C13}"/>
                </a:ext>
              </a:extLst>
            </p:cNvPr>
            <p:cNvSpPr/>
            <p:nvPr/>
          </p:nvSpPr>
          <p:spPr>
            <a:xfrm>
              <a:off x="6080746" y="1022634"/>
              <a:ext cx="2506972" cy="245497"/>
            </a:xfrm>
            <a:prstGeom prst="rect">
              <a:avLst/>
            </a:prstGeom>
            <a:noFill/>
            <a:ln/>
          </p:spPr>
          <p:txBody>
            <a:bodyPr wrap="square" lIns="113453" tIns="90763" rIns="113453" bIns="90763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Calibri" panose="020F0502020204030204"/>
                </a:rPr>
                <a:t>Campo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Shape 24">
              <a:extLst>
                <a:ext uri="{FF2B5EF4-FFF2-40B4-BE49-F238E27FC236}">
                  <a16:creationId xmlns:a16="http://schemas.microsoft.com/office/drawing/2014/main" id="{241B6823-386D-1A6A-008F-B080F83560B3}"/>
                </a:ext>
              </a:extLst>
            </p:cNvPr>
            <p:cNvSpPr/>
            <p:nvPr/>
          </p:nvSpPr>
          <p:spPr>
            <a:xfrm>
              <a:off x="8587718" y="997744"/>
              <a:ext cx="1432545" cy="295275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Text 25">
              <a:extLst>
                <a:ext uri="{FF2B5EF4-FFF2-40B4-BE49-F238E27FC236}">
                  <a16:creationId xmlns:a16="http://schemas.microsoft.com/office/drawing/2014/main" id="{512C3E20-229D-3C45-118D-328C3BF86FE6}"/>
                </a:ext>
              </a:extLst>
            </p:cNvPr>
            <p:cNvSpPr/>
            <p:nvPr/>
          </p:nvSpPr>
          <p:spPr>
            <a:xfrm>
              <a:off x="8587718" y="1022634"/>
              <a:ext cx="1432545" cy="245497"/>
            </a:xfrm>
            <a:prstGeom prst="rect">
              <a:avLst/>
            </a:prstGeom>
            <a:noFill/>
            <a:ln/>
          </p:spPr>
          <p:txBody>
            <a:bodyPr wrap="square" lIns="113453" tIns="90763" rIns="113453" bIns="90763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Calibri" panose="020F0502020204030204"/>
                </a:rPr>
                <a:t>Objeto Destino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Shape 26">
              <a:extLst>
                <a:ext uri="{FF2B5EF4-FFF2-40B4-BE49-F238E27FC236}">
                  <a16:creationId xmlns:a16="http://schemas.microsoft.com/office/drawing/2014/main" id="{B6624936-E64B-CE55-B657-A7E449C3090F}"/>
                </a:ext>
              </a:extLst>
            </p:cNvPr>
            <p:cNvSpPr/>
            <p:nvPr/>
          </p:nvSpPr>
          <p:spPr>
            <a:xfrm>
              <a:off x="10020264" y="997744"/>
              <a:ext cx="1790737" cy="295275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Text 27">
              <a:extLst>
                <a:ext uri="{FF2B5EF4-FFF2-40B4-BE49-F238E27FC236}">
                  <a16:creationId xmlns:a16="http://schemas.microsoft.com/office/drawing/2014/main" id="{20CC5B47-AB59-0B65-C7A3-5A1C80A4CF2A}"/>
                </a:ext>
              </a:extLst>
            </p:cNvPr>
            <p:cNvSpPr/>
            <p:nvPr/>
          </p:nvSpPr>
          <p:spPr>
            <a:xfrm>
              <a:off x="10020264" y="1022634"/>
              <a:ext cx="1790737" cy="245497"/>
            </a:xfrm>
            <a:prstGeom prst="rect">
              <a:avLst/>
            </a:prstGeom>
            <a:noFill/>
            <a:ln/>
          </p:spPr>
          <p:txBody>
            <a:bodyPr wrap="square" lIns="113453" tIns="90763" rIns="113453" bIns="90763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Calibri" panose="020F0502020204030204"/>
                </a:rPr>
                <a:t>Tipo de Relação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Text 28">
              <a:extLst>
                <a:ext uri="{FF2B5EF4-FFF2-40B4-BE49-F238E27FC236}">
                  <a16:creationId xmlns:a16="http://schemas.microsoft.com/office/drawing/2014/main" id="{6E60567B-9555-2989-4BA2-9D2B9B95B406}"/>
                </a:ext>
              </a:extLst>
            </p:cNvPr>
            <p:cNvSpPr/>
            <p:nvPr/>
          </p:nvSpPr>
          <p:spPr>
            <a:xfrm>
              <a:off x="4648201" y="1310784"/>
              <a:ext cx="1432545" cy="21971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RequisitionHeader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Text 29">
              <a:extLst>
                <a:ext uri="{FF2B5EF4-FFF2-40B4-BE49-F238E27FC236}">
                  <a16:creationId xmlns:a16="http://schemas.microsoft.com/office/drawing/2014/main" id="{D1EA8C37-3595-B33C-A650-35DF125BE9D5}"/>
                </a:ext>
              </a:extLst>
            </p:cNvPr>
            <p:cNvSpPr/>
            <p:nvPr/>
          </p:nvSpPr>
          <p:spPr>
            <a:xfrm>
              <a:off x="6080746" y="1325983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Text 30">
              <a:extLst>
                <a:ext uri="{FF2B5EF4-FFF2-40B4-BE49-F238E27FC236}">
                  <a16:creationId xmlns:a16="http://schemas.microsoft.com/office/drawing/2014/main" id="{455D444A-6A5C-7AAF-4445-CE478CD8BC04}"/>
                </a:ext>
              </a:extLst>
            </p:cNvPr>
            <p:cNvSpPr/>
            <p:nvPr/>
          </p:nvSpPr>
          <p:spPr>
            <a:xfrm>
              <a:off x="8587718" y="1308180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Text 31">
              <a:extLst>
                <a:ext uri="{FF2B5EF4-FFF2-40B4-BE49-F238E27FC236}">
                  <a16:creationId xmlns:a16="http://schemas.microsoft.com/office/drawing/2014/main" id="{2D9AD433-FC1A-954A-33CF-5A524F6A9127}"/>
                </a:ext>
              </a:extLst>
            </p:cNvPr>
            <p:cNvSpPr/>
            <p:nvPr/>
          </p:nvSpPr>
          <p:spPr>
            <a:xfrm>
              <a:off x="10020264" y="1253599"/>
              <a:ext cx="1790737" cy="334082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creatable-from-id)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Shape 32">
              <a:extLst>
                <a:ext uri="{FF2B5EF4-FFF2-40B4-BE49-F238E27FC236}">
                  <a16:creationId xmlns:a16="http://schemas.microsoft.com/office/drawing/2014/main" id="{F6783A0D-8CD3-4270-C48D-4D35738BF028}"/>
                </a:ext>
              </a:extLst>
            </p:cNvPr>
            <p:cNvSpPr/>
            <p:nvPr/>
          </p:nvSpPr>
          <p:spPr>
            <a:xfrm>
              <a:off x="4648200" y="1548259"/>
              <a:ext cx="7162800" cy="396180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Text 33">
              <a:extLst>
                <a:ext uri="{FF2B5EF4-FFF2-40B4-BE49-F238E27FC236}">
                  <a16:creationId xmlns:a16="http://schemas.microsoft.com/office/drawing/2014/main" id="{A4F6E591-EE30-C153-9FBA-BD27F482AEE9}"/>
                </a:ext>
              </a:extLst>
            </p:cNvPr>
            <p:cNvSpPr/>
            <p:nvPr/>
          </p:nvSpPr>
          <p:spPr>
            <a:xfrm>
              <a:off x="4648201" y="1633888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RequisitionLine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Text 34">
              <a:extLst>
                <a:ext uri="{FF2B5EF4-FFF2-40B4-BE49-F238E27FC236}">
                  <a16:creationId xmlns:a16="http://schemas.microsoft.com/office/drawing/2014/main" id="{7291D16E-F86E-D00E-377D-3A6EE9DB6B10}"/>
                </a:ext>
              </a:extLst>
            </p:cNvPr>
            <p:cNvSpPr/>
            <p:nvPr/>
          </p:nvSpPr>
          <p:spPr>
            <a:xfrm>
              <a:off x="6080746" y="1651693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 35">
              <a:extLst>
                <a:ext uri="{FF2B5EF4-FFF2-40B4-BE49-F238E27FC236}">
                  <a16:creationId xmlns:a16="http://schemas.microsoft.com/office/drawing/2014/main" id="{D3A51692-EE32-ADD8-BA3A-A94A49E5CF9D}"/>
                </a:ext>
              </a:extLst>
            </p:cNvPr>
            <p:cNvSpPr/>
            <p:nvPr/>
          </p:nvSpPr>
          <p:spPr>
            <a:xfrm>
              <a:off x="8587718" y="1633888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Text 36">
              <a:extLst>
                <a:ext uri="{FF2B5EF4-FFF2-40B4-BE49-F238E27FC236}">
                  <a16:creationId xmlns:a16="http://schemas.microsoft.com/office/drawing/2014/main" id="{1717BAAE-3A37-4AB5-D50B-63123DBC96DF}"/>
                </a:ext>
              </a:extLst>
            </p:cNvPr>
            <p:cNvSpPr/>
            <p:nvPr/>
          </p:nvSpPr>
          <p:spPr>
            <a:xfrm>
              <a:off x="10020264" y="1581914"/>
              <a:ext cx="1790737" cy="32887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lines[*].creatable-from-id)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Text 37">
              <a:extLst>
                <a:ext uri="{FF2B5EF4-FFF2-40B4-BE49-F238E27FC236}">
                  <a16:creationId xmlns:a16="http://schemas.microsoft.com/office/drawing/2014/main" id="{4ABBCBCB-CDCC-396A-E9FA-C06EAB36FC6B}"/>
                </a:ext>
              </a:extLst>
            </p:cNvPr>
            <p:cNvSpPr/>
            <p:nvPr/>
          </p:nvSpPr>
          <p:spPr>
            <a:xfrm>
              <a:off x="4648201" y="2030070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RequisitionLine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Text 38">
              <a:extLst>
                <a:ext uri="{FF2B5EF4-FFF2-40B4-BE49-F238E27FC236}">
                  <a16:creationId xmlns:a16="http://schemas.microsoft.com/office/drawing/2014/main" id="{0ABC47FC-F4F0-F3EC-7141-75597625732F}"/>
                </a:ext>
              </a:extLst>
            </p:cNvPr>
            <p:cNvSpPr/>
            <p:nvPr/>
          </p:nvSpPr>
          <p:spPr>
            <a:xfrm>
              <a:off x="6080746" y="2047874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Text 39">
              <a:extLst>
                <a:ext uri="{FF2B5EF4-FFF2-40B4-BE49-F238E27FC236}">
                  <a16:creationId xmlns:a16="http://schemas.microsoft.com/office/drawing/2014/main" id="{C63487B3-CE3C-CA4B-105E-E9402290B5B9}"/>
                </a:ext>
              </a:extLst>
            </p:cNvPr>
            <p:cNvSpPr/>
            <p:nvPr/>
          </p:nvSpPr>
          <p:spPr>
            <a:xfrm>
              <a:off x="8587718" y="2030070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Text 40">
              <a:extLst>
                <a:ext uri="{FF2B5EF4-FFF2-40B4-BE49-F238E27FC236}">
                  <a16:creationId xmlns:a16="http://schemas.microsoft.com/office/drawing/2014/main" id="{DCCD28DA-D3B4-B2B1-F77D-AB4110A67E61}"/>
                </a:ext>
              </a:extLst>
            </p:cNvPr>
            <p:cNvSpPr/>
            <p:nvPr/>
          </p:nvSpPr>
          <p:spPr>
            <a:xfrm>
              <a:off x="10020264" y="1975489"/>
              <a:ext cx="1790737" cy="334082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quote-request-line-links)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Shape 41">
              <a:extLst>
                <a:ext uri="{FF2B5EF4-FFF2-40B4-BE49-F238E27FC236}">
                  <a16:creationId xmlns:a16="http://schemas.microsoft.com/office/drawing/2014/main" id="{7C5D2466-9BD8-6490-A982-B0EEB0950316}"/>
                </a:ext>
              </a:extLst>
            </p:cNvPr>
            <p:cNvSpPr/>
            <p:nvPr/>
          </p:nvSpPr>
          <p:spPr>
            <a:xfrm>
              <a:off x="4648200" y="2340620"/>
              <a:ext cx="7162800" cy="260003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Text 42">
              <a:extLst>
                <a:ext uri="{FF2B5EF4-FFF2-40B4-BE49-F238E27FC236}">
                  <a16:creationId xmlns:a16="http://schemas.microsoft.com/office/drawing/2014/main" id="{A979C88C-3E85-A7C8-2AF8-976E4686AFAD}"/>
                </a:ext>
              </a:extLst>
            </p:cNvPr>
            <p:cNvSpPr/>
            <p:nvPr/>
          </p:nvSpPr>
          <p:spPr>
            <a:xfrm>
              <a:off x="4648201" y="2358162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Text 43">
              <a:extLst>
                <a:ext uri="{FF2B5EF4-FFF2-40B4-BE49-F238E27FC236}">
                  <a16:creationId xmlns:a16="http://schemas.microsoft.com/office/drawing/2014/main" id="{9557A099-B710-D2B1-545D-4D2F9C728ACF}"/>
                </a:ext>
              </a:extLst>
            </p:cNvPr>
            <p:cNvSpPr/>
            <p:nvPr/>
          </p:nvSpPr>
          <p:spPr>
            <a:xfrm>
              <a:off x="6080746" y="2375966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 44">
              <a:extLst>
                <a:ext uri="{FF2B5EF4-FFF2-40B4-BE49-F238E27FC236}">
                  <a16:creationId xmlns:a16="http://schemas.microsoft.com/office/drawing/2014/main" id="{7BD277C0-6E21-DA33-2216-A71ED2FB64EB}"/>
                </a:ext>
              </a:extLst>
            </p:cNvPr>
            <p:cNvSpPr/>
            <p:nvPr/>
          </p:nvSpPr>
          <p:spPr>
            <a:xfrm>
              <a:off x="8587718" y="2358162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Contract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Text 45">
              <a:extLst>
                <a:ext uri="{FF2B5EF4-FFF2-40B4-BE49-F238E27FC236}">
                  <a16:creationId xmlns:a16="http://schemas.microsoft.com/office/drawing/2014/main" id="{6AE14112-CFDF-AA09-D37A-CCA469C1F91B}"/>
                </a:ext>
              </a:extLst>
            </p:cNvPr>
            <p:cNvSpPr/>
            <p:nvPr/>
          </p:nvSpPr>
          <p:spPr>
            <a:xfrm>
              <a:off x="10020264" y="2358162"/>
              <a:ext cx="1790737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source-id)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Text 46">
              <a:extLst>
                <a:ext uri="{FF2B5EF4-FFF2-40B4-BE49-F238E27FC236}">
                  <a16:creationId xmlns:a16="http://schemas.microsoft.com/office/drawing/2014/main" id="{E7B521B3-4911-979D-477D-C0DA19C42C43}"/>
                </a:ext>
              </a:extLst>
            </p:cNvPr>
            <p:cNvSpPr/>
            <p:nvPr/>
          </p:nvSpPr>
          <p:spPr>
            <a:xfrm>
              <a:off x="4648201" y="2618165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Response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Text 47">
              <a:extLst>
                <a:ext uri="{FF2B5EF4-FFF2-40B4-BE49-F238E27FC236}">
                  <a16:creationId xmlns:a16="http://schemas.microsoft.com/office/drawing/2014/main" id="{2620CFA7-9BBC-6199-D0ED-4574387E9972}"/>
                </a:ext>
              </a:extLst>
            </p:cNvPr>
            <p:cNvSpPr/>
            <p:nvPr/>
          </p:nvSpPr>
          <p:spPr>
            <a:xfrm>
              <a:off x="6080746" y="2635968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 48">
              <a:extLst>
                <a:ext uri="{FF2B5EF4-FFF2-40B4-BE49-F238E27FC236}">
                  <a16:creationId xmlns:a16="http://schemas.microsoft.com/office/drawing/2014/main" id="{8728A908-7B8C-8BC6-A660-89BB25222E9A}"/>
                </a:ext>
              </a:extLst>
            </p:cNvPr>
            <p:cNvSpPr/>
            <p:nvPr/>
          </p:nvSpPr>
          <p:spPr>
            <a:xfrm>
              <a:off x="8587718" y="2618165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Contract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Text 49">
              <a:extLst>
                <a:ext uri="{FF2B5EF4-FFF2-40B4-BE49-F238E27FC236}">
                  <a16:creationId xmlns:a16="http://schemas.microsoft.com/office/drawing/2014/main" id="{1D9569C5-EC90-EC03-06A1-AF0E83802A14}"/>
                </a:ext>
              </a:extLst>
            </p:cNvPr>
            <p:cNvSpPr/>
            <p:nvPr/>
          </p:nvSpPr>
          <p:spPr>
            <a:xfrm>
              <a:off x="10020264" y="2563584"/>
              <a:ext cx="1790737" cy="334082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quote-response-id)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Shape 50">
              <a:extLst>
                <a:ext uri="{FF2B5EF4-FFF2-40B4-BE49-F238E27FC236}">
                  <a16:creationId xmlns:a16="http://schemas.microsoft.com/office/drawing/2014/main" id="{74E58D7A-7C7C-029E-7486-31905B8C3657}"/>
                </a:ext>
              </a:extLst>
            </p:cNvPr>
            <p:cNvSpPr/>
            <p:nvPr/>
          </p:nvSpPr>
          <p:spPr>
            <a:xfrm>
              <a:off x="4648200" y="2860626"/>
              <a:ext cx="7162800" cy="396180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Text 51">
              <a:extLst>
                <a:ext uri="{FF2B5EF4-FFF2-40B4-BE49-F238E27FC236}">
                  <a16:creationId xmlns:a16="http://schemas.microsoft.com/office/drawing/2014/main" id="{F4380079-A4F3-5A08-0F8C-0108B91E3BC0}"/>
                </a:ext>
              </a:extLst>
            </p:cNvPr>
            <p:cNvSpPr/>
            <p:nvPr/>
          </p:nvSpPr>
          <p:spPr>
            <a:xfrm>
              <a:off x="4648201" y="2946255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Contract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Text 52">
              <a:extLst>
                <a:ext uri="{FF2B5EF4-FFF2-40B4-BE49-F238E27FC236}">
                  <a16:creationId xmlns:a16="http://schemas.microsoft.com/office/drawing/2014/main" id="{1310E0E6-1B09-55AE-3A14-C50CF9103384}"/>
                </a:ext>
              </a:extLst>
            </p:cNvPr>
            <p:cNvSpPr/>
            <p:nvPr/>
          </p:nvSpPr>
          <p:spPr>
            <a:xfrm>
              <a:off x="6080746" y="2964060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Text 53">
              <a:extLst>
                <a:ext uri="{FF2B5EF4-FFF2-40B4-BE49-F238E27FC236}">
                  <a16:creationId xmlns:a16="http://schemas.microsoft.com/office/drawing/2014/main" id="{48AA7BBC-A7F0-33E9-7A61-C31723D5E58B}"/>
                </a:ext>
              </a:extLst>
            </p:cNvPr>
            <p:cNvSpPr/>
            <p:nvPr/>
          </p:nvSpPr>
          <p:spPr>
            <a:xfrm>
              <a:off x="8587718" y="2946255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Purchase Order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Text 54">
              <a:extLst>
                <a:ext uri="{FF2B5EF4-FFF2-40B4-BE49-F238E27FC236}">
                  <a16:creationId xmlns:a16="http://schemas.microsoft.com/office/drawing/2014/main" id="{4CE74CA4-D2F1-BD33-A410-8326D2EEFD0C}"/>
                </a:ext>
              </a:extLst>
            </p:cNvPr>
            <p:cNvSpPr/>
            <p:nvPr/>
          </p:nvSpPr>
          <p:spPr>
            <a:xfrm>
              <a:off x="10020264" y="2891675"/>
              <a:ext cx="1790737" cy="334082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(via order-lines[*].contract.id)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Text 55">
              <a:extLst>
                <a:ext uri="{FF2B5EF4-FFF2-40B4-BE49-F238E27FC236}">
                  <a16:creationId xmlns:a16="http://schemas.microsoft.com/office/drawing/2014/main" id="{152123CD-5D3D-F679-26B5-7E5EF60CE829}"/>
                </a:ext>
              </a:extLst>
            </p:cNvPr>
            <p:cNvSpPr/>
            <p:nvPr/>
          </p:nvSpPr>
          <p:spPr>
            <a:xfrm>
              <a:off x="4648201" y="3274347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Contract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Text 56">
              <a:extLst>
                <a:ext uri="{FF2B5EF4-FFF2-40B4-BE49-F238E27FC236}">
                  <a16:creationId xmlns:a16="http://schemas.microsoft.com/office/drawing/2014/main" id="{DCC3EA8D-9CD9-CBE8-A691-9804A834BE4D}"/>
                </a:ext>
              </a:extLst>
            </p:cNvPr>
            <p:cNvSpPr/>
            <p:nvPr/>
          </p:nvSpPr>
          <p:spPr>
            <a:xfrm>
              <a:off x="6080746" y="3292152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source-id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Text 57">
              <a:extLst>
                <a:ext uri="{FF2B5EF4-FFF2-40B4-BE49-F238E27FC236}">
                  <a16:creationId xmlns:a16="http://schemas.microsoft.com/office/drawing/2014/main" id="{B6B689FD-7945-7898-7EF2-FB644F8C9092}"/>
                </a:ext>
              </a:extLst>
            </p:cNvPr>
            <p:cNvSpPr/>
            <p:nvPr/>
          </p:nvSpPr>
          <p:spPr>
            <a:xfrm>
              <a:off x="8587718" y="3274347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Text 58">
              <a:extLst>
                <a:ext uri="{FF2B5EF4-FFF2-40B4-BE49-F238E27FC236}">
                  <a16:creationId xmlns:a16="http://schemas.microsoft.com/office/drawing/2014/main" id="{8E6BB6B6-6F3D-B1E9-85AA-46944739C5A6}"/>
                </a:ext>
              </a:extLst>
            </p:cNvPr>
            <p:cNvSpPr/>
            <p:nvPr/>
          </p:nvSpPr>
          <p:spPr>
            <a:xfrm>
              <a:off x="10020264" y="3219767"/>
              <a:ext cx="1790737" cy="334082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(classificador de origem)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Shape 59">
              <a:extLst>
                <a:ext uri="{FF2B5EF4-FFF2-40B4-BE49-F238E27FC236}">
                  <a16:creationId xmlns:a16="http://schemas.microsoft.com/office/drawing/2014/main" id="{CB629B2D-9A99-BD45-9D83-E32782DC0F78}"/>
                </a:ext>
              </a:extLst>
            </p:cNvPr>
            <p:cNvSpPr/>
            <p:nvPr/>
          </p:nvSpPr>
          <p:spPr>
            <a:xfrm>
              <a:off x="4648200" y="3516808"/>
              <a:ext cx="7162800" cy="260003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Text 60">
              <a:extLst>
                <a:ext uri="{FF2B5EF4-FFF2-40B4-BE49-F238E27FC236}">
                  <a16:creationId xmlns:a16="http://schemas.microsoft.com/office/drawing/2014/main" id="{71167BE8-A677-5EA1-8F6C-451499C2CE9D}"/>
                </a:ext>
              </a:extLst>
            </p:cNvPr>
            <p:cNvSpPr/>
            <p:nvPr/>
          </p:nvSpPr>
          <p:spPr>
            <a:xfrm>
              <a:off x="4648201" y="3534350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Purchase Order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Text 61">
              <a:extLst>
                <a:ext uri="{FF2B5EF4-FFF2-40B4-BE49-F238E27FC236}">
                  <a16:creationId xmlns:a16="http://schemas.microsoft.com/office/drawing/2014/main" id="{C7C9DCCE-C429-826B-585B-8AD48B2B69EB}"/>
                </a:ext>
              </a:extLst>
            </p:cNvPr>
            <p:cNvSpPr/>
            <p:nvPr/>
          </p:nvSpPr>
          <p:spPr>
            <a:xfrm>
              <a:off x="6080746" y="3552153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requisition-header.id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Text 62">
              <a:extLst>
                <a:ext uri="{FF2B5EF4-FFF2-40B4-BE49-F238E27FC236}">
                  <a16:creationId xmlns:a16="http://schemas.microsoft.com/office/drawing/2014/main" id="{E66D53D0-EA7C-4DFB-2370-2844F6DA1EE2}"/>
                </a:ext>
              </a:extLst>
            </p:cNvPr>
            <p:cNvSpPr/>
            <p:nvPr/>
          </p:nvSpPr>
          <p:spPr>
            <a:xfrm>
              <a:off x="8587718" y="3536954"/>
              <a:ext cx="1432545" cy="21971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RequisitionHeader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Text 63">
              <a:extLst>
                <a:ext uri="{FF2B5EF4-FFF2-40B4-BE49-F238E27FC236}">
                  <a16:creationId xmlns:a16="http://schemas.microsoft.com/office/drawing/2014/main" id="{C116BE2E-13CF-F0D4-CFE6-7A25B6874C0D}"/>
                </a:ext>
              </a:extLst>
            </p:cNvPr>
            <p:cNvSpPr/>
            <p:nvPr/>
          </p:nvSpPr>
          <p:spPr>
            <a:xfrm>
              <a:off x="10020264" y="3534350"/>
              <a:ext cx="1790737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(header)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Text 64">
              <a:extLst>
                <a:ext uri="{FF2B5EF4-FFF2-40B4-BE49-F238E27FC236}">
                  <a16:creationId xmlns:a16="http://schemas.microsoft.com/office/drawing/2014/main" id="{C90B8DBA-AE7F-4C30-D5F8-BABBF5EE08FF}"/>
                </a:ext>
              </a:extLst>
            </p:cNvPr>
            <p:cNvSpPr/>
            <p:nvPr/>
          </p:nvSpPr>
          <p:spPr>
            <a:xfrm>
              <a:off x="4648201" y="3794353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Purchase Order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Text 65">
              <a:extLst>
                <a:ext uri="{FF2B5EF4-FFF2-40B4-BE49-F238E27FC236}">
                  <a16:creationId xmlns:a16="http://schemas.microsoft.com/office/drawing/2014/main" id="{707395C6-A803-F310-3E79-2BFBF168A319}"/>
                </a:ext>
              </a:extLst>
            </p:cNvPr>
            <p:cNvSpPr/>
            <p:nvPr/>
          </p:nvSpPr>
          <p:spPr>
            <a:xfrm>
              <a:off x="6080746" y="3812156"/>
              <a:ext cx="2506972" cy="189313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requisition-lines[*].id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 66">
              <a:extLst>
                <a:ext uri="{FF2B5EF4-FFF2-40B4-BE49-F238E27FC236}">
                  <a16:creationId xmlns:a16="http://schemas.microsoft.com/office/drawing/2014/main" id="{8837E3A9-EFBC-4B27-16EB-48D1E8D56B38}"/>
                </a:ext>
              </a:extLst>
            </p:cNvPr>
            <p:cNvSpPr/>
            <p:nvPr/>
          </p:nvSpPr>
          <p:spPr>
            <a:xfrm>
              <a:off x="8587718" y="3794353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RequisitionLine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Text 67">
              <a:extLst>
                <a:ext uri="{FF2B5EF4-FFF2-40B4-BE49-F238E27FC236}">
                  <a16:creationId xmlns:a16="http://schemas.microsoft.com/office/drawing/2014/main" id="{30710013-CE9E-B1D1-AB78-2CCF861315BB}"/>
                </a:ext>
              </a:extLst>
            </p:cNvPr>
            <p:cNvSpPr/>
            <p:nvPr/>
          </p:nvSpPr>
          <p:spPr>
            <a:xfrm>
              <a:off x="10020264" y="3794353"/>
              <a:ext cx="1790737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1→N (lines)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Shape 68">
              <a:extLst>
                <a:ext uri="{FF2B5EF4-FFF2-40B4-BE49-F238E27FC236}">
                  <a16:creationId xmlns:a16="http://schemas.microsoft.com/office/drawing/2014/main" id="{328E419E-3908-6C04-0F2A-F1996E16B14A}"/>
                </a:ext>
              </a:extLst>
            </p:cNvPr>
            <p:cNvSpPr/>
            <p:nvPr/>
          </p:nvSpPr>
          <p:spPr>
            <a:xfrm>
              <a:off x="4648200" y="4036815"/>
              <a:ext cx="7162800" cy="260003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pPr defTabSz="1219170"/>
              <a:endParaRPr lang="pt-BR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Text 69">
              <a:extLst>
                <a:ext uri="{FF2B5EF4-FFF2-40B4-BE49-F238E27FC236}">
                  <a16:creationId xmlns:a16="http://schemas.microsoft.com/office/drawing/2014/main" id="{1EDA26A8-1B34-676C-5720-AF1521BDD1A2}"/>
                </a:ext>
              </a:extLst>
            </p:cNvPr>
            <p:cNvSpPr/>
            <p:nvPr/>
          </p:nvSpPr>
          <p:spPr>
            <a:xfrm>
              <a:off x="4648201" y="4054356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Purchase Order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Text 70">
              <a:extLst>
                <a:ext uri="{FF2B5EF4-FFF2-40B4-BE49-F238E27FC236}">
                  <a16:creationId xmlns:a16="http://schemas.microsoft.com/office/drawing/2014/main" id="{6E0E9087-4AD6-8AA7-18D7-064B98BDE820}"/>
                </a:ext>
              </a:extLst>
            </p:cNvPr>
            <p:cNvSpPr/>
            <p:nvPr/>
          </p:nvSpPr>
          <p:spPr>
            <a:xfrm>
              <a:off x="6080746" y="4030715"/>
              <a:ext cx="2506972" cy="272205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order-lines[*].contract.source-id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 71">
              <a:extLst>
                <a:ext uri="{FF2B5EF4-FFF2-40B4-BE49-F238E27FC236}">
                  <a16:creationId xmlns:a16="http://schemas.microsoft.com/office/drawing/2014/main" id="{17AF2906-4520-A2BA-E15B-DA338D05188E}"/>
                </a:ext>
              </a:extLst>
            </p:cNvPr>
            <p:cNvSpPr/>
            <p:nvPr/>
          </p:nvSpPr>
          <p:spPr>
            <a:xfrm>
              <a:off x="8587718" y="4054356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Request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Text 72">
              <a:extLst>
                <a:ext uri="{FF2B5EF4-FFF2-40B4-BE49-F238E27FC236}">
                  <a16:creationId xmlns:a16="http://schemas.microsoft.com/office/drawing/2014/main" id="{DC6C0018-D636-47B5-E706-5BFB74630D65}"/>
                </a:ext>
              </a:extLst>
            </p:cNvPr>
            <p:cNvSpPr/>
            <p:nvPr/>
          </p:nvSpPr>
          <p:spPr>
            <a:xfrm>
              <a:off x="10020264" y="4056961"/>
              <a:ext cx="1790737" cy="21971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(indireto via Contract)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Text 73">
              <a:extLst>
                <a:ext uri="{FF2B5EF4-FFF2-40B4-BE49-F238E27FC236}">
                  <a16:creationId xmlns:a16="http://schemas.microsoft.com/office/drawing/2014/main" id="{1B913197-95DE-7ADC-D1CA-319A02304390}"/>
                </a:ext>
              </a:extLst>
            </p:cNvPr>
            <p:cNvSpPr/>
            <p:nvPr/>
          </p:nvSpPr>
          <p:spPr>
            <a:xfrm>
              <a:off x="4648201" y="4314359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Purchase Order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Text 74">
              <a:extLst>
                <a:ext uri="{FF2B5EF4-FFF2-40B4-BE49-F238E27FC236}">
                  <a16:creationId xmlns:a16="http://schemas.microsoft.com/office/drawing/2014/main" id="{20F126EC-CAA2-92CF-941F-92362E55E193}"/>
                </a:ext>
              </a:extLst>
            </p:cNvPr>
            <p:cNvSpPr/>
            <p:nvPr/>
          </p:nvSpPr>
          <p:spPr>
            <a:xfrm>
              <a:off x="6080746" y="4290718"/>
              <a:ext cx="2506972" cy="272205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933"/>
                </a:lnSpc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order-lines[*].contract.quote-response-id</a:t>
              </a:r>
              <a:endParaRPr lang="en-US" sz="12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 75">
              <a:extLst>
                <a:ext uri="{FF2B5EF4-FFF2-40B4-BE49-F238E27FC236}">
                  <a16:creationId xmlns:a16="http://schemas.microsoft.com/office/drawing/2014/main" id="{457A6850-40F8-5F5C-9014-5DBDCF828F9E}"/>
                </a:ext>
              </a:extLst>
            </p:cNvPr>
            <p:cNvSpPr/>
            <p:nvPr/>
          </p:nvSpPr>
          <p:spPr>
            <a:xfrm>
              <a:off x="8587718" y="4314359"/>
              <a:ext cx="1432545" cy="22492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Quote Response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Text 76">
              <a:extLst>
                <a:ext uri="{FF2B5EF4-FFF2-40B4-BE49-F238E27FC236}">
                  <a16:creationId xmlns:a16="http://schemas.microsoft.com/office/drawing/2014/main" id="{E48BADEB-763F-6056-6C26-71B42C48A11E}"/>
                </a:ext>
              </a:extLst>
            </p:cNvPr>
            <p:cNvSpPr/>
            <p:nvPr/>
          </p:nvSpPr>
          <p:spPr>
            <a:xfrm>
              <a:off x="10020264" y="4316964"/>
              <a:ext cx="1790737" cy="219711"/>
            </a:xfrm>
            <a:prstGeom prst="rect">
              <a:avLst/>
            </a:prstGeom>
            <a:noFill/>
            <a:ln/>
          </p:spPr>
          <p:txBody>
            <a:bodyPr wrap="square" lIns="113453" tIns="68072" rIns="113453" bIns="68072" rtlCol="0" anchor="ctr">
              <a:spAutoFit/>
            </a:bodyPr>
            <a:lstStyle/>
            <a:p>
              <a:pPr defTabSz="1219170">
                <a:lnSpc>
                  <a:spcPts val="1067"/>
                </a:lnSpc>
              </a:pPr>
              <a:r>
                <a:rPr lang="en-US" sz="1200" dirty="0">
                  <a:solidFill>
                    <a:srgbClr val="4A4A4A"/>
                  </a:solidFill>
                  <a:latin typeface="Calibri" panose="020F0502020204030204"/>
                </a:rPr>
                <a:t>1→1 (indireto via Contract)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FD85702F-496F-1FF6-7A1D-FDC3CF3CC482}"/>
              </a:ext>
            </a:extLst>
          </p:cNvPr>
          <p:cNvSpPr txBox="1"/>
          <p:nvPr/>
        </p:nvSpPr>
        <p:spPr>
          <a:xfrm>
            <a:off x="181919" y="314798"/>
            <a:ext cx="3127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F0"/>
                </a:solidFill>
                <a:latin typeface="Calibri" panose="020F0502020204030204"/>
              </a:rPr>
              <a:t>Quotes </a:t>
            </a:r>
            <a:r>
              <a:rPr lang="en-US" sz="4000" b="1" dirty="0" err="1">
                <a:solidFill>
                  <a:srgbClr val="00B0F0"/>
                </a:solidFill>
                <a:latin typeface="Calibri" panose="020F0502020204030204"/>
              </a:rPr>
              <a:t>Órfãs</a:t>
            </a:r>
            <a:r>
              <a:rPr lang="en-US" sz="4000" b="1" dirty="0">
                <a:solidFill>
                  <a:srgbClr val="00B0F0"/>
                </a:solidFill>
                <a:latin typeface="Calibri" panose="020F0502020204030204"/>
              </a:rPr>
              <a:t> </a:t>
            </a:r>
            <a:endParaRPr lang="pt-BR" sz="4000" dirty="0"/>
          </a:p>
        </p:txBody>
      </p:sp>
      <p:sp>
        <p:nvSpPr>
          <p:cNvPr id="83" name="Shape 3">
            <a:extLst>
              <a:ext uri="{FF2B5EF4-FFF2-40B4-BE49-F238E27FC236}">
                <a16:creationId xmlns:a16="http://schemas.microsoft.com/office/drawing/2014/main" id="{115CD056-FD1A-A3FE-7980-709D9B1A4D48}"/>
              </a:ext>
            </a:extLst>
          </p:cNvPr>
          <p:cNvSpPr/>
          <p:nvPr/>
        </p:nvSpPr>
        <p:spPr>
          <a:xfrm>
            <a:off x="285751" y="1188244"/>
            <a:ext cx="3023388" cy="215160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Shape 4">
            <a:extLst>
              <a:ext uri="{FF2B5EF4-FFF2-40B4-BE49-F238E27FC236}">
                <a16:creationId xmlns:a16="http://schemas.microsoft.com/office/drawing/2014/main" id="{454AE79D-CEF8-3FF1-6D67-A5DE70E2FAF6}"/>
              </a:ext>
            </a:extLst>
          </p:cNvPr>
          <p:cNvSpPr/>
          <p:nvPr/>
        </p:nvSpPr>
        <p:spPr>
          <a:xfrm>
            <a:off x="285751" y="1188244"/>
            <a:ext cx="38100" cy="2151608"/>
          </a:xfrm>
          <a:prstGeom prst="rect">
            <a:avLst/>
          </a:prstGeom>
          <a:solidFill>
            <a:srgbClr val="FFC000"/>
          </a:solidFill>
          <a:ln/>
        </p:spPr>
        <p:txBody>
          <a:bodyPr/>
          <a:lstStyle/>
          <a:p>
            <a:pPr defTabSz="1219170"/>
            <a:endParaRPr lang="pt-BR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 5">
            <a:extLst>
              <a:ext uri="{FF2B5EF4-FFF2-40B4-BE49-F238E27FC236}">
                <a16:creationId xmlns:a16="http://schemas.microsoft.com/office/drawing/2014/main" id="{943A1734-43D1-2FB0-2043-45FD2FBA7930}"/>
              </a:ext>
            </a:extLst>
          </p:cNvPr>
          <p:cNvSpPr/>
          <p:nvPr/>
        </p:nvSpPr>
        <p:spPr>
          <a:xfrm>
            <a:off x="476251" y="1378744"/>
            <a:ext cx="1386598" cy="1938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600"/>
              </a:lnSpc>
            </a:pPr>
            <a:r>
              <a:rPr lang="en-US" sz="1180" b="1" dirty="0">
                <a:solidFill>
                  <a:srgbClr val="FFC000"/>
                </a:solidFill>
                <a:latin typeface="Calibri" panose="020F0502020204030204"/>
              </a:rPr>
              <a:t>Regra de Classificação</a:t>
            </a:r>
            <a:endParaRPr lang="en-US" sz="11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 6">
            <a:extLst>
              <a:ext uri="{FF2B5EF4-FFF2-40B4-BE49-F238E27FC236}">
                <a16:creationId xmlns:a16="http://schemas.microsoft.com/office/drawing/2014/main" id="{1873BFB6-BF3E-7D07-AF45-DF05DED67065}"/>
              </a:ext>
            </a:extLst>
          </p:cNvPr>
          <p:cNvSpPr/>
          <p:nvPr/>
        </p:nvSpPr>
        <p:spPr>
          <a:xfrm>
            <a:off x="476251" y="1624568"/>
            <a:ext cx="2126095" cy="15122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733"/>
              </a:lnSpc>
            </a:pPr>
            <a:r>
              <a:rPr lang="en-US" sz="1112" dirty="0">
                <a:solidFill>
                  <a:srgbClr val="FFFFFF"/>
                </a:solidFill>
                <a:latin typeface="Calibri" panose="020F0502020204030204"/>
              </a:rPr>
              <a:t>Um </a:t>
            </a:r>
            <a:r>
              <a:rPr lang="en-US" sz="1045" b="1" dirty="0">
                <a:solidFill>
                  <a:srgbClr val="FFFFFF"/>
                </a:solidFill>
                <a:latin typeface="Calibri" panose="020F0502020204030204"/>
              </a:rPr>
              <a:t>Quote Request</a:t>
            </a:r>
            <a:r>
              <a:rPr lang="en-US" sz="1112" dirty="0">
                <a:solidFill>
                  <a:srgbClr val="FFFFFF"/>
                </a:solidFill>
                <a:latin typeface="Calibri" panose="020F0502020204030204"/>
              </a:rPr>
              <a:t> é órfão </a:t>
            </a:r>
            <a:r>
              <a:rPr lang="en-US" sz="1112" dirty="0" err="1">
                <a:solidFill>
                  <a:srgbClr val="FFFFFF"/>
                </a:solidFill>
                <a:latin typeface="Calibri" panose="020F0502020204030204"/>
              </a:rPr>
              <a:t>quando</a:t>
            </a:r>
            <a:r>
              <a:rPr lang="en-US" sz="1112" dirty="0">
                <a:solidFill>
                  <a:srgbClr val="FFFFFF"/>
                </a:solidFill>
                <a:latin typeface="Calibri" panose="020F0502020204030204"/>
              </a:rPr>
              <a:t>:</a:t>
            </a:r>
          </a:p>
          <a:p>
            <a:pPr defTabSz="1219170">
              <a:lnSpc>
                <a:spcPts val="1733"/>
              </a:lnSpc>
            </a:pPr>
            <a:endParaRPr lang="en-US" sz="1112" dirty="0">
              <a:solidFill>
                <a:srgbClr val="FFFFFF"/>
              </a:solidFill>
              <a:latin typeface="Calibri" panose="020F0502020204030204"/>
            </a:endParaRPr>
          </a:p>
          <a:p>
            <a:pPr defTabSz="1219170">
              <a:lnSpc>
                <a:spcPts val="1733"/>
              </a:lnSpc>
            </a:pPr>
            <a:r>
              <a:rPr lang="en-US" sz="1112" dirty="0">
                <a:solidFill>
                  <a:srgbClr val="00B0F0"/>
                </a:solidFill>
                <a:latin typeface="Calibri" panose="020F0502020204030204"/>
              </a:rPr>
              <a:t>GET /</a:t>
            </a:r>
            <a:r>
              <a:rPr lang="en-US" sz="1112" dirty="0" err="1">
                <a:solidFill>
                  <a:srgbClr val="00B0F0"/>
                </a:solidFill>
                <a:latin typeface="Calibri" panose="020F0502020204030204"/>
              </a:rPr>
              <a:t>api</a:t>
            </a:r>
            <a:r>
              <a:rPr lang="en-US" sz="1112" dirty="0">
                <a:solidFill>
                  <a:srgbClr val="00B0F0"/>
                </a:solidFill>
                <a:latin typeface="Calibri" panose="020F0502020204030204"/>
              </a:rPr>
              <a:t>/requisitions/:id)</a:t>
            </a:r>
          </a:p>
          <a:p>
            <a:pPr defTabSz="1219170">
              <a:lnSpc>
                <a:spcPts val="1733"/>
              </a:lnSpc>
            </a:pPr>
            <a:endParaRPr lang="en-US" sz="1112" dirty="0">
              <a:solidFill>
                <a:srgbClr val="00B0F0"/>
              </a:solidFill>
              <a:latin typeface="Calibri" panose="020F0502020204030204"/>
            </a:endParaRPr>
          </a:p>
          <a:p>
            <a:pPr defTabSz="1219170">
              <a:lnSpc>
                <a:spcPts val="1733"/>
              </a:lnSpc>
            </a:pPr>
            <a:r>
              <a:rPr lang="en-US" sz="1112" dirty="0">
                <a:solidFill>
                  <a:srgbClr val="FF6B6B"/>
                </a:solidFill>
              </a:rPr>
              <a:t>returns 404</a:t>
            </a:r>
          </a:p>
          <a:p>
            <a:pPr defTabSz="1219170">
              <a:lnSpc>
                <a:spcPts val="1733"/>
              </a:lnSpc>
            </a:pPr>
            <a:endParaRPr lang="en-US" sz="1112" dirty="0">
              <a:solidFill>
                <a:srgbClr val="FF6B6B"/>
              </a:solidFill>
              <a:latin typeface="Calibri" panose="020F0502020204030204"/>
            </a:endParaRPr>
          </a:p>
          <a:p>
            <a:pPr defTabSz="1219170">
              <a:lnSpc>
                <a:spcPts val="1733"/>
              </a:lnSpc>
            </a:pPr>
            <a:r>
              <a:rPr lang="en-US" sz="1200" dirty="0">
                <a:solidFill>
                  <a:schemeClr val="bg1"/>
                </a:solidFill>
              </a:rPr>
              <a:t>creatable-from-id </a:t>
            </a:r>
            <a:r>
              <a:rPr lang="en-US" sz="1200" dirty="0" err="1">
                <a:solidFill>
                  <a:schemeClr val="bg1"/>
                </a:solidFill>
              </a:rPr>
              <a:t>fica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vínculo</a:t>
            </a:r>
            <a:endParaRPr lang="en-US" sz="1112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88" name="Text 8">
            <a:extLst>
              <a:ext uri="{FF2B5EF4-FFF2-40B4-BE49-F238E27FC236}">
                <a16:creationId xmlns:a16="http://schemas.microsoft.com/office/drawing/2014/main" id="{D693D8BD-DA19-9844-8234-F4CF29B7F77A}"/>
              </a:ext>
            </a:extLst>
          </p:cNvPr>
          <p:cNvSpPr/>
          <p:nvPr/>
        </p:nvSpPr>
        <p:spPr>
          <a:xfrm>
            <a:off x="2133567" y="2324548"/>
            <a:ext cx="65" cy="1989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defTabSz="1219170">
              <a:lnSpc>
                <a:spcPts val="1733"/>
              </a:lnSpc>
            </a:pPr>
            <a:endParaRPr lang="en-US" sz="104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 10">
            <a:extLst>
              <a:ext uri="{FF2B5EF4-FFF2-40B4-BE49-F238E27FC236}">
                <a16:creationId xmlns:a16="http://schemas.microsoft.com/office/drawing/2014/main" id="{321A363D-C041-8C70-62F1-4841D446CCBA}"/>
              </a:ext>
            </a:extLst>
          </p:cNvPr>
          <p:cNvSpPr/>
          <p:nvPr/>
        </p:nvSpPr>
        <p:spPr>
          <a:xfrm>
            <a:off x="476251" y="2894113"/>
            <a:ext cx="65" cy="1434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endParaRPr lang="en-US" sz="82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 11">
            <a:extLst>
              <a:ext uri="{FF2B5EF4-FFF2-40B4-BE49-F238E27FC236}">
                <a16:creationId xmlns:a16="http://schemas.microsoft.com/office/drawing/2014/main" id="{CF1581F7-BAA4-F1A0-B74A-AC1DFE45368D}"/>
              </a:ext>
            </a:extLst>
          </p:cNvPr>
          <p:cNvSpPr/>
          <p:nvPr/>
        </p:nvSpPr>
        <p:spPr>
          <a:xfrm>
            <a:off x="285751" y="3625601"/>
            <a:ext cx="1304844" cy="1938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600"/>
              </a:lnSpc>
            </a:pPr>
            <a:r>
              <a:rPr lang="en-US" sz="1180" b="1" dirty="0">
                <a:solidFill>
                  <a:srgbClr val="FFFFFF"/>
                </a:solidFill>
                <a:latin typeface="Calibri" panose="020F0502020204030204"/>
              </a:rPr>
              <a:t>Dataset Consolidado</a:t>
            </a:r>
            <a:endParaRPr lang="en-US" sz="11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Text 12">
            <a:extLst>
              <a:ext uri="{FF2B5EF4-FFF2-40B4-BE49-F238E27FC236}">
                <a16:creationId xmlns:a16="http://schemas.microsoft.com/office/drawing/2014/main" id="{74BA115E-7526-81A4-6999-0321F6537D57}"/>
              </a:ext>
            </a:extLst>
          </p:cNvPr>
          <p:cNvSpPr/>
          <p:nvPr/>
        </p:nvSpPr>
        <p:spPr>
          <a:xfrm>
            <a:off x="285751" y="4001840"/>
            <a:ext cx="1219886" cy="14818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969" dirty="0">
                <a:solidFill>
                  <a:srgbClr val="E0E0E0"/>
                </a:solidFill>
                <a:latin typeface="Calibri" panose="020F0502020204030204"/>
              </a:rPr>
              <a:t>quote_request_id = $.id</a:t>
            </a:r>
            <a:endParaRPr lang="en-US" sz="9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Text 13">
            <a:extLst>
              <a:ext uri="{FF2B5EF4-FFF2-40B4-BE49-F238E27FC236}">
                <a16:creationId xmlns:a16="http://schemas.microsoft.com/office/drawing/2014/main" id="{E11CD51F-E44B-3685-0241-8792AF52E38D}"/>
              </a:ext>
            </a:extLst>
          </p:cNvPr>
          <p:cNvSpPr/>
          <p:nvPr/>
        </p:nvSpPr>
        <p:spPr>
          <a:xfrm>
            <a:off x="285751" y="4235201"/>
            <a:ext cx="2314736" cy="14818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969" dirty="0">
                <a:solidFill>
                  <a:srgbClr val="E0E0E0"/>
                </a:solidFill>
                <a:latin typeface="Calibri" panose="020F0502020204030204"/>
              </a:rPr>
              <a:t>creatable_from_type = $.creatable-from-type</a:t>
            </a:r>
            <a:endParaRPr lang="en-US" sz="9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Text 14">
            <a:extLst>
              <a:ext uri="{FF2B5EF4-FFF2-40B4-BE49-F238E27FC236}">
                <a16:creationId xmlns:a16="http://schemas.microsoft.com/office/drawing/2014/main" id="{455E9852-9F9E-877F-7898-34D84CA62988}"/>
              </a:ext>
            </a:extLst>
          </p:cNvPr>
          <p:cNvSpPr/>
          <p:nvPr/>
        </p:nvSpPr>
        <p:spPr>
          <a:xfrm>
            <a:off x="285751" y="4468564"/>
            <a:ext cx="2051844" cy="14818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969" dirty="0">
                <a:solidFill>
                  <a:srgbClr val="E0E0E0"/>
                </a:solidFill>
                <a:latin typeface="Calibri" panose="020F0502020204030204"/>
              </a:rPr>
              <a:t>creatable_from_id = $.creatable-from-id</a:t>
            </a:r>
            <a:endParaRPr lang="en-US" sz="9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Text 15">
            <a:extLst>
              <a:ext uri="{FF2B5EF4-FFF2-40B4-BE49-F238E27FC236}">
                <a16:creationId xmlns:a16="http://schemas.microsoft.com/office/drawing/2014/main" id="{89740418-F2EA-E99C-3C65-ABAC45193DAE}"/>
              </a:ext>
            </a:extLst>
          </p:cNvPr>
          <p:cNvSpPr/>
          <p:nvPr/>
        </p:nvSpPr>
        <p:spPr>
          <a:xfrm>
            <a:off x="285751" y="4701927"/>
            <a:ext cx="2239396" cy="14818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1200"/>
              </a:lnSpc>
            </a:pPr>
            <a:r>
              <a:rPr lang="en-US" sz="969" dirty="0">
                <a:solidFill>
                  <a:srgbClr val="E0E0E0"/>
                </a:solidFill>
                <a:latin typeface="Calibri" panose="020F0502020204030204"/>
              </a:rPr>
              <a:t>sap_rc_number = $.custom-fields.nm-rc-sap</a:t>
            </a:r>
            <a:endParaRPr lang="en-US" sz="96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 16">
            <a:extLst>
              <a:ext uri="{FF2B5EF4-FFF2-40B4-BE49-F238E27FC236}">
                <a16:creationId xmlns:a16="http://schemas.microsoft.com/office/drawing/2014/main" id="{5B2A6619-392B-FE46-AD56-6A841471A749}"/>
              </a:ext>
            </a:extLst>
          </p:cNvPr>
          <p:cNvSpPr/>
          <p:nvPr/>
        </p:nvSpPr>
        <p:spPr>
          <a:xfrm>
            <a:off x="285751" y="5221041"/>
            <a:ext cx="2597149" cy="795581"/>
          </a:xfrm>
          <a:prstGeom prst="rect">
            <a:avLst/>
          </a:prstGeom>
          <a:noFill/>
          <a:ln/>
        </p:spPr>
        <p:txBody>
          <a:bodyPr wrap="square" lIns="0" tIns="226737" rIns="0" bIns="0" rtlCol="0" anchor="t">
            <a:spAutoFit/>
          </a:bodyPr>
          <a:lstStyle/>
          <a:p>
            <a:pPr defTabSz="1219170">
              <a:lnSpc>
                <a:spcPts val="1467"/>
              </a:lnSpc>
            </a:pPr>
            <a:r>
              <a:rPr lang="en-US" sz="1112" i="1" dirty="0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t>Saída: Lista de Quote Requests cuja origem (RequisitionHeader) não é recuperável via API. </a:t>
            </a:r>
            <a:r>
              <a:rPr lang="en-US" sz="1112" i="1" dirty="0" err="1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t>Vínculo</a:t>
            </a:r>
            <a:r>
              <a:rPr lang="en-US" sz="1112" i="1" dirty="0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t> </a:t>
            </a:r>
            <a:r>
              <a:rPr lang="en-US" sz="1112" i="1" dirty="0" err="1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t>será</a:t>
            </a:r>
            <a:r>
              <a:rPr lang="en-US" sz="1112" i="1" dirty="0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t> via  </a:t>
            </a:r>
            <a:r>
              <a:rPr lang="en-US" sz="1100" i="1" dirty="0">
                <a:solidFill>
                  <a:srgbClr val="E0E0E0"/>
                </a:solidFill>
              </a:rPr>
              <a:t>custom-</a:t>
            </a:r>
            <a:r>
              <a:rPr lang="en-US" sz="1100" i="1" dirty="0" err="1">
                <a:solidFill>
                  <a:srgbClr val="E0E0E0"/>
                </a:solidFill>
              </a:rPr>
              <a:t>fields.nm</a:t>
            </a:r>
            <a:r>
              <a:rPr lang="en-US" sz="1100" i="1" dirty="0">
                <a:solidFill>
                  <a:srgbClr val="E0E0E0"/>
                </a:solidFill>
              </a:rPr>
              <a:t>-</a:t>
            </a:r>
            <a:r>
              <a:rPr lang="en-US" sz="1100" i="1" dirty="0" err="1">
                <a:solidFill>
                  <a:srgbClr val="E0E0E0"/>
                </a:solidFill>
              </a:rPr>
              <a:t>rc</a:t>
            </a:r>
            <a:r>
              <a:rPr lang="en-US" sz="1100" i="1" dirty="0">
                <a:solidFill>
                  <a:srgbClr val="E0E0E0"/>
                </a:solidFill>
              </a:rPr>
              <a:t>-sap</a:t>
            </a:r>
            <a:endParaRPr lang="en-US" sz="12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8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9A8B9-6BEC-3A9E-A603-910DAA26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24F6BF6-3D1D-BC13-F75E-005824BCEC7B}"/>
              </a:ext>
            </a:extLst>
          </p:cNvPr>
          <p:cNvGrpSpPr/>
          <p:nvPr/>
        </p:nvGrpSpPr>
        <p:grpSpPr>
          <a:xfrm>
            <a:off x="4368798" y="1933152"/>
            <a:ext cx="5474395" cy="3649881"/>
            <a:chOff x="4368798" y="1933152"/>
            <a:chExt cx="5474395" cy="3649881"/>
          </a:xfrm>
        </p:grpSpPr>
        <p:sp>
          <p:nvSpPr>
            <p:cNvPr id="26" name="Shape 24">
              <a:extLst>
                <a:ext uri="{FF2B5EF4-FFF2-40B4-BE49-F238E27FC236}">
                  <a16:creationId xmlns:a16="http://schemas.microsoft.com/office/drawing/2014/main" id="{5A5881FD-4547-F459-467F-68A7D7993AA6}"/>
                </a:ext>
              </a:extLst>
            </p:cNvPr>
            <p:cNvSpPr/>
            <p:nvPr/>
          </p:nvSpPr>
          <p:spPr>
            <a:xfrm>
              <a:off x="6868786" y="3031975"/>
              <a:ext cx="1646518" cy="411048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0" name="Shape 24">
              <a:extLst>
                <a:ext uri="{FF2B5EF4-FFF2-40B4-BE49-F238E27FC236}">
                  <a16:creationId xmlns:a16="http://schemas.microsoft.com/office/drawing/2014/main" id="{18484CA3-C6F0-0925-D897-66C4CD9FD3B7}"/>
                </a:ext>
              </a:extLst>
            </p:cNvPr>
            <p:cNvSpPr/>
            <p:nvPr/>
          </p:nvSpPr>
          <p:spPr>
            <a:xfrm>
              <a:off x="5834959" y="2316566"/>
              <a:ext cx="2067655" cy="411048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2" name="Shape 24">
              <a:extLst>
                <a:ext uri="{FF2B5EF4-FFF2-40B4-BE49-F238E27FC236}">
                  <a16:creationId xmlns:a16="http://schemas.microsoft.com/office/drawing/2014/main" id="{10E93220-BA4B-1EAC-6EC4-D91DF9836694}"/>
                </a:ext>
              </a:extLst>
            </p:cNvPr>
            <p:cNvSpPr/>
            <p:nvPr/>
          </p:nvSpPr>
          <p:spPr>
            <a:xfrm>
              <a:off x="8194638" y="2436362"/>
              <a:ext cx="1648555" cy="411048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29" name="Shape 24">
              <a:extLst>
                <a:ext uri="{FF2B5EF4-FFF2-40B4-BE49-F238E27FC236}">
                  <a16:creationId xmlns:a16="http://schemas.microsoft.com/office/drawing/2014/main" id="{37A269EC-B2A0-0BDC-ED06-A70A319D486D}"/>
                </a:ext>
              </a:extLst>
            </p:cNvPr>
            <p:cNvSpPr/>
            <p:nvPr/>
          </p:nvSpPr>
          <p:spPr>
            <a:xfrm>
              <a:off x="6301645" y="1933152"/>
              <a:ext cx="1779816" cy="411048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4" name="Shape 24">
              <a:extLst>
                <a:ext uri="{FF2B5EF4-FFF2-40B4-BE49-F238E27FC236}">
                  <a16:creationId xmlns:a16="http://schemas.microsoft.com/office/drawing/2014/main" id="{A366507B-F328-1C55-358B-D291293F85FC}"/>
                </a:ext>
              </a:extLst>
            </p:cNvPr>
            <p:cNvSpPr/>
            <p:nvPr/>
          </p:nvSpPr>
          <p:spPr>
            <a:xfrm>
              <a:off x="4368799" y="4000501"/>
              <a:ext cx="304801" cy="20320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5" name="Shape 24">
              <a:extLst>
                <a:ext uri="{FF2B5EF4-FFF2-40B4-BE49-F238E27FC236}">
                  <a16:creationId xmlns:a16="http://schemas.microsoft.com/office/drawing/2014/main" id="{03C715C8-7195-3F44-073D-06564B2E9312}"/>
                </a:ext>
              </a:extLst>
            </p:cNvPr>
            <p:cNvSpPr/>
            <p:nvPr/>
          </p:nvSpPr>
          <p:spPr>
            <a:xfrm>
              <a:off x="4368799" y="4308147"/>
              <a:ext cx="1018414" cy="20320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C5A654F9-4F24-E091-0D6B-10594927E605}"/>
                </a:ext>
              </a:extLst>
            </p:cNvPr>
            <p:cNvSpPr/>
            <p:nvPr/>
          </p:nvSpPr>
          <p:spPr>
            <a:xfrm>
              <a:off x="4368798" y="4580885"/>
              <a:ext cx="1828801" cy="20320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7" name="Shape 24">
              <a:extLst>
                <a:ext uri="{FF2B5EF4-FFF2-40B4-BE49-F238E27FC236}">
                  <a16:creationId xmlns:a16="http://schemas.microsoft.com/office/drawing/2014/main" id="{5D7DF72A-318E-F61A-97C7-D0466305182D}"/>
                </a:ext>
              </a:extLst>
            </p:cNvPr>
            <p:cNvSpPr/>
            <p:nvPr/>
          </p:nvSpPr>
          <p:spPr>
            <a:xfrm>
              <a:off x="4416065" y="4876290"/>
              <a:ext cx="2302235" cy="284979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8" name="Shape 24">
              <a:extLst>
                <a:ext uri="{FF2B5EF4-FFF2-40B4-BE49-F238E27FC236}">
                  <a16:creationId xmlns:a16="http://schemas.microsoft.com/office/drawing/2014/main" id="{DDB80D1F-00E1-A9F9-4DC7-08B3D7CAB403}"/>
                </a:ext>
              </a:extLst>
            </p:cNvPr>
            <p:cNvSpPr/>
            <p:nvPr/>
          </p:nvSpPr>
          <p:spPr>
            <a:xfrm>
              <a:off x="6868787" y="4853887"/>
              <a:ext cx="1945014" cy="284979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39" name="Shape 24">
              <a:extLst>
                <a:ext uri="{FF2B5EF4-FFF2-40B4-BE49-F238E27FC236}">
                  <a16:creationId xmlns:a16="http://schemas.microsoft.com/office/drawing/2014/main" id="{4BFB9BF9-EAE0-C398-BF34-9EF11A882D86}"/>
                </a:ext>
              </a:extLst>
            </p:cNvPr>
            <p:cNvSpPr/>
            <p:nvPr/>
          </p:nvSpPr>
          <p:spPr>
            <a:xfrm>
              <a:off x="5246539" y="5298054"/>
              <a:ext cx="1055106" cy="284979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 sz="2800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2707EF0-633B-DC1A-41EA-14652BA0F98C}"/>
              </a:ext>
            </a:extLst>
          </p:cNvPr>
          <p:cNvSpPr txBox="1"/>
          <p:nvPr/>
        </p:nvSpPr>
        <p:spPr>
          <a:xfrm>
            <a:off x="4021455" y="1840749"/>
            <a:ext cx="77623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Requisitions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attachments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[] </a:t>
            </a:r>
            <a:r>
              <a:rPr lang="pt-BR" dirty="0">
                <a:solidFill>
                  <a:schemeClr val="tx2"/>
                </a:solidFill>
              </a:rPr>
              <a:t>disponível em Header e Lines </a:t>
            </a:r>
            <a:endParaRPr lang="pt-BR" sz="28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Sourcing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quote-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messages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[] </a:t>
            </a:r>
            <a:r>
              <a:rPr lang="pt-BR" dirty="0">
                <a:solidFill>
                  <a:schemeClr val="tx2"/>
                </a:solidFill>
              </a:rPr>
              <a:t>e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63384"/>
                </a:solidFill>
                <a:latin typeface="Consolas" panose="020B0609020204030204" pitchFamily="49" charset="0"/>
              </a:rPr>
              <a:t>attachments[]</a:t>
            </a:r>
            <a:r>
              <a:rPr lang="en-US" dirty="0">
                <a:solidFill>
                  <a:srgbClr val="D63384"/>
                </a:solidFill>
              </a:rPr>
              <a:t> </a:t>
            </a:r>
            <a:r>
              <a:rPr lang="pt-BR" dirty="0">
                <a:solidFill>
                  <a:schemeClr val="tx2"/>
                </a:solidFill>
              </a:rPr>
              <a:t>disponível em todos os níveis</a:t>
            </a:r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Purchase </a:t>
            </a:r>
            <a:r>
              <a:rPr lang="pt-BR" sz="2800" b="1" dirty="0" err="1">
                <a:solidFill>
                  <a:schemeClr val="tx2"/>
                </a:solidFill>
              </a:rPr>
              <a:t>Order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attachments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[]</a:t>
            </a:r>
            <a:r>
              <a:rPr lang="pt-BR" sz="2800" dirty="0">
                <a:solidFill>
                  <a:srgbClr val="D63384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tx2"/>
                </a:solidFill>
              </a:rPr>
              <a:t>disponível em Header e Lines 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Os anexos possuem o mesmo padrão nos objetos (</a:t>
            </a:r>
            <a:r>
              <a:rPr lang="pt-BR" dirty="0" err="1">
                <a:solidFill>
                  <a:schemeClr val="tx2"/>
                </a:solidFill>
              </a:rPr>
              <a:t>Requisitions</a:t>
            </a:r>
            <a:r>
              <a:rPr lang="pt-BR" dirty="0">
                <a:solidFill>
                  <a:schemeClr val="tx2"/>
                </a:solidFill>
              </a:rPr>
              <a:t>, Quotes e Purchase </a:t>
            </a:r>
            <a:r>
              <a:rPr lang="pt-BR" dirty="0" err="1">
                <a:solidFill>
                  <a:schemeClr val="tx2"/>
                </a:solidFill>
              </a:rPr>
              <a:t>Orders</a:t>
            </a:r>
            <a:r>
              <a:rPr lang="pt-BR" dirty="0">
                <a:solidFill>
                  <a:schemeClr val="tx2"/>
                </a:solidFill>
              </a:rPr>
              <a:t>):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id</a:t>
            </a:r>
            <a:r>
              <a:rPr lang="pt-BR" dirty="0">
                <a:solidFill>
                  <a:schemeClr val="tx2"/>
                </a:solidFill>
              </a:rPr>
              <a:t>: número único do arquivo no </a:t>
            </a:r>
            <a:r>
              <a:rPr lang="pt-BR" dirty="0" err="1">
                <a:solidFill>
                  <a:schemeClr val="tx2"/>
                </a:solidFill>
              </a:rPr>
              <a:t>Coupa</a:t>
            </a:r>
            <a:r>
              <a:rPr lang="pt-BR" dirty="0">
                <a:solidFill>
                  <a:schemeClr val="tx2"/>
                </a:solidFill>
              </a:rPr>
              <a:t>;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file-url</a:t>
            </a:r>
            <a:r>
              <a:rPr lang="pt-BR" dirty="0">
                <a:solidFill>
                  <a:schemeClr val="tx2"/>
                </a:solidFill>
              </a:rPr>
              <a:t>: endereço para baixar o arquivo;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file-file-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chemeClr val="tx2"/>
                </a:solidFill>
              </a:rPr>
              <a:t>: nome original do arquivo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file-contente-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type</a:t>
            </a:r>
            <a:r>
              <a:rPr lang="pt-BR" dirty="0">
                <a:solidFill>
                  <a:schemeClr val="tx2"/>
                </a:solidFill>
              </a:rPr>
              <a:t> e 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file-file-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size</a:t>
            </a:r>
            <a:endParaRPr lang="pt-BR" dirty="0">
              <a:solidFill>
                <a:srgbClr val="D63384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rgbClr val="D63384"/>
              </a:solidFill>
              <a:latin typeface="Consolas" panose="020B0609020204030204" pitchFamily="49" charset="0"/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Exemplo </a:t>
            </a:r>
            <a:r>
              <a:rPr lang="pt-BR" dirty="0"/>
              <a:t> 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file-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url</a:t>
            </a:r>
            <a:r>
              <a:rPr lang="pt-BR" dirty="0"/>
              <a:t> </a:t>
            </a:r>
            <a:r>
              <a:rPr lang="pt-BR" dirty="0">
                <a:solidFill>
                  <a:schemeClr val="tx2"/>
                </a:solidFill>
              </a:rPr>
              <a:t>presente em </a:t>
            </a:r>
            <a:r>
              <a:rPr lang="pt-BR" dirty="0" err="1">
                <a:solidFill>
                  <a:schemeClr val="tx2"/>
                </a:solidFill>
              </a:rPr>
              <a:t>payload</a:t>
            </a:r>
            <a:r>
              <a:rPr lang="pt-BR" dirty="0">
                <a:solidFill>
                  <a:schemeClr val="tx2"/>
                </a:solidFill>
              </a:rPr>
              <a:t> do </a:t>
            </a:r>
            <a:r>
              <a:rPr lang="pt-BR" dirty="0" err="1">
                <a:solidFill>
                  <a:schemeClr val="tx2"/>
                </a:solidFill>
              </a:rPr>
              <a:t>Coupa</a:t>
            </a:r>
            <a:r>
              <a:rPr lang="pt-BR" dirty="0">
                <a:solidFill>
                  <a:schemeClr val="tx2"/>
                </a:solidFill>
              </a:rPr>
              <a:t>:</a:t>
            </a:r>
          </a:p>
          <a:p>
            <a:pPr>
              <a:buClr>
                <a:schemeClr val="accent4"/>
              </a:buClr>
            </a:pPr>
            <a:r>
              <a:rPr lang="pt-BR" dirty="0">
                <a:solidFill>
                  <a:schemeClr val="tx2"/>
                </a:solidFill>
              </a:rPr>
              <a:t>https://braskem.coupahost.com/</a:t>
            </a:r>
            <a:r>
              <a:rPr lang="pt-BR" dirty="0" err="1">
                <a:solidFill>
                  <a:schemeClr val="tx2"/>
                </a:solidFill>
              </a:rPr>
              <a:t>attachment</a:t>
            </a:r>
            <a:r>
              <a:rPr lang="pt-BR" dirty="0">
                <a:solidFill>
                  <a:schemeClr val="tx2"/>
                </a:solidFill>
              </a:rPr>
              <a:t>/</a:t>
            </a:r>
            <a:r>
              <a:rPr lang="pt-BR" dirty="0" err="1">
                <a:solidFill>
                  <a:schemeClr val="tx2"/>
                </a:solidFill>
              </a:rPr>
              <a:t>attachment_file</a:t>
            </a:r>
            <a:r>
              <a:rPr lang="pt-BR" dirty="0">
                <a:solidFill>
                  <a:schemeClr val="tx2"/>
                </a:solidFill>
              </a:rPr>
              <a:t>/file/17017134/Histograma_e_Preço_-_PJ_1900681.xlsx</a:t>
            </a:r>
          </a:p>
          <a:p>
            <a:pPr>
              <a:buClr>
                <a:schemeClr val="accent4"/>
              </a:buClr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" name="Shape 0">
            <a:extLst>
              <a:ext uri="{FF2B5EF4-FFF2-40B4-BE49-F238E27FC236}">
                <a16:creationId xmlns:a16="http://schemas.microsoft.com/office/drawing/2014/main" id="{26151DBC-9B67-F746-38B0-5CF5E3121AB6}"/>
              </a:ext>
            </a:extLst>
          </p:cNvPr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2D3E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29EDDA-D0C8-D3B4-998F-CF0C8C323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7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A8F3AF0-37B3-F7D7-2E0E-FCCED7B99165}"/>
              </a:ext>
            </a:extLst>
          </p:cNvPr>
          <p:cNvSpPr/>
          <p:nvPr/>
        </p:nvSpPr>
        <p:spPr>
          <a:xfrm>
            <a:off x="107137" y="1291937"/>
            <a:ext cx="3466082" cy="30162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pt-BR" sz="2800" i="1" dirty="0">
                <a:solidFill>
                  <a:srgbClr val="FFFFFF"/>
                </a:solidFill>
              </a:rPr>
              <a:t>"Consigo extrair e preservar documentos/anexos com prova de vínculo ao objeto correto (cabeçalho, linha, chat)?"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BD879404-F59E-896B-B967-32382E310CB6}"/>
              </a:ext>
            </a:extLst>
          </p:cNvPr>
          <p:cNvSpPr/>
          <p:nvPr/>
        </p:nvSpPr>
        <p:spPr>
          <a:xfrm>
            <a:off x="207975" y="4637124"/>
            <a:ext cx="3259788" cy="1100288"/>
          </a:xfrm>
          <a:prstGeom prst="rect">
            <a:avLst/>
          </a:prstGeom>
          <a:solidFill>
            <a:srgbClr val="00B0F0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004D7B2A-45C7-DFBB-163C-972EB0A2AD53}"/>
              </a:ext>
            </a:extLst>
          </p:cNvPr>
          <p:cNvSpPr/>
          <p:nvPr/>
        </p:nvSpPr>
        <p:spPr>
          <a:xfrm>
            <a:off x="207975" y="4637124"/>
            <a:ext cx="77775" cy="1100288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EE64AD50-C96D-C9B6-0CF2-DDEA895A9963}"/>
              </a:ext>
            </a:extLst>
          </p:cNvPr>
          <p:cNvSpPr/>
          <p:nvPr/>
        </p:nvSpPr>
        <p:spPr>
          <a:xfrm>
            <a:off x="440158" y="4771769"/>
            <a:ext cx="2920290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Anexos e mensagens expostos pela API preservados com vínculo técnico comprovável.</a:t>
            </a:r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554ACB10-1758-BA81-F6D4-AA4198CFE05C}"/>
              </a:ext>
            </a:extLst>
          </p:cNvPr>
          <p:cNvSpPr txBox="1"/>
          <p:nvPr/>
        </p:nvSpPr>
        <p:spPr>
          <a:xfrm>
            <a:off x="1461262" y="339940"/>
            <a:ext cx="173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Preservação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B58E8770-13DA-112B-C55B-419FEC8ACF74}"/>
              </a:ext>
            </a:extLst>
          </p:cNvPr>
          <p:cNvSpPr/>
          <p:nvPr/>
        </p:nvSpPr>
        <p:spPr>
          <a:xfrm>
            <a:off x="1336839" y="634785"/>
            <a:ext cx="19796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Preservar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documentos</a:t>
            </a:r>
            <a:r>
              <a:rPr lang="en-US" sz="1400" dirty="0">
                <a:solidFill>
                  <a:schemeClr val="bg1"/>
                </a:solidFill>
              </a:rPr>
              <a:t> com </a:t>
            </a:r>
            <a:r>
              <a:rPr lang="en-US" sz="1400" dirty="0" err="1">
                <a:solidFill>
                  <a:schemeClr val="bg1"/>
                </a:solidFill>
              </a:rPr>
              <a:t>seus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vínculos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E7B9CEE-1A0D-DB2E-D6FF-D121AF861D14}"/>
              </a:ext>
            </a:extLst>
          </p:cNvPr>
          <p:cNvGrpSpPr/>
          <p:nvPr/>
        </p:nvGrpSpPr>
        <p:grpSpPr>
          <a:xfrm>
            <a:off x="389456" y="223305"/>
            <a:ext cx="822960" cy="822960"/>
            <a:chOff x="8985663" y="2438243"/>
            <a:chExt cx="822960" cy="822960"/>
          </a:xfrm>
        </p:grpSpPr>
        <p:sp>
          <p:nvSpPr>
            <p:cNvPr id="2" name="Oval 38">
              <a:extLst>
                <a:ext uri="{FF2B5EF4-FFF2-40B4-BE49-F238E27FC236}">
                  <a16:creationId xmlns:a16="http://schemas.microsoft.com/office/drawing/2014/main" id="{3EF27AD1-2593-4F8A-05A8-0EC2A6E7982A}"/>
                </a:ext>
              </a:extLst>
            </p:cNvPr>
            <p:cNvSpPr/>
            <p:nvPr/>
          </p:nvSpPr>
          <p:spPr>
            <a:xfrm>
              <a:off x="8985663" y="2438243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55F6B"/>
                </a:solidFill>
              </a:endParaRP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A11E0E40-7011-C74B-2B3C-1F748C5EF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3574" y="2584293"/>
              <a:ext cx="545540" cy="54554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B414291-AB07-19C8-23D3-19F959AB3ED6}"/>
              </a:ext>
            </a:extLst>
          </p:cNvPr>
          <p:cNvGrpSpPr/>
          <p:nvPr/>
        </p:nvGrpSpPr>
        <p:grpSpPr>
          <a:xfrm>
            <a:off x="4021455" y="841167"/>
            <a:ext cx="1365758" cy="999582"/>
            <a:chOff x="4021455" y="841167"/>
            <a:chExt cx="1365758" cy="999582"/>
          </a:xfrm>
        </p:grpSpPr>
        <p:sp>
          <p:nvSpPr>
            <p:cNvPr id="23" name="Text 11">
              <a:extLst>
                <a:ext uri="{FF2B5EF4-FFF2-40B4-BE49-F238E27FC236}">
                  <a16:creationId xmlns:a16="http://schemas.microsoft.com/office/drawing/2014/main" id="{5FD8BB0C-D002-0081-BEE1-3DAB18B413F6}"/>
                </a:ext>
              </a:extLst>
            </p:cNvPr>
            <p:cNvSpPr/>
            <p:nvPr/>
          </p:nvSpPr>
          <p:spPr>
            <a:xfrm>
              <a:off x="4021455" y="1357603"/>
              <a:ext cx="1365758" cy="4831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6600" b="1" dirty="0">
                  <a:solidFill>
                    <a:srgbClr val="00B0F0"/>
                  </a:solidFill>
                </a:rPr>
                <a:t>SIM</a:t>
              </a:r>
              <a:endParaRPr lang="en-US" sz="6600" dirty="0"/>
            </a:p>
          </p:txBody>
        </p:sp>
        <p:sp>
          <p:nvSpPr>
            <p:cNvPr id="24" name="Text 10">
              <a:extLst>
                <a:ext uri="{FF2B5EF4-FFF2-40B4-BE49-F238E27FC236}">
                  <a16:creationId xmlns:a16="http://schemas.microsoft.com/office/drawing/2014/main" id="{3A8E83B0-640F-3FB5-2DCF-EB4327954ABE}"/>
                </a:ext>
              </a:extLst>
            </p:cNvPr>
            <p:cNvSpPr/>
            <p:nvPr/>
          </p:nvSpPr>
          <p:spPr>
            <a:xfrm>
              <a:off x="4021455" y="841167"/>
              <a:ext cx="1033182" cy="1667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b="1" dirty="0">
                  <a:solidFill>
                    <a:srgbClr val="4A4A4A"/>
                  </a:solidFill>
                </a:rPr>
                <a:t>RESPOSTA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39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B86-B16C-71BF-1988-C01ECC6E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420A9124-9D7D-9FD7-9A05-C25BDC6A17C9}"/>
              </a:ext>
            </a:extLst>
          </p:cNvPr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2D3E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DDADE7-63EA-95FC-B960-4ED7BD66A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958A23-AE54-9E48-9716-833BF2C29BFC}" type="slidenum">
              <a:rPr lang="x-none" smtClean="0"/>
              <a:pPr/>
              <a:t>8</a:t>
            </a:fld>
            <a:r>
              <a:rPr lang="x-none"/>
              <a:t>    </a:t>
            </a:r>
            <a:r>
              <a:rPr lang="pt-BR"/>
              <a:t>|</a:t>
            </a:r>
            <a:endParaRPr lang="x-none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B03E081-A65F-85D0-BBA6-74873277E7FA}"/>
              </a:ext>
            </a:extLst>
          </p:cNvPr>
          <p:cNvSpPr/>
          <p:nvPr/>
        </p:nvSpPr>
        <p:spPr>
          <a:xfrm>
            <a:off x="191518" y="208793"/>
            <a:ext cx="3466082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Attachments e messages </a:t>
            </a:r>
            <a:r>
              <a:rPr lang="en-US" sz="3200" b="1" dirty="0" err="1">
                <a:solidFill>
                  <a:srgbClr val="00B0F0"/>
                </a:solidFill>
              </a:rPr>
              <a:t>por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b="1" dirty="0" err="1">
                <a:solidFill>
                  <a:srgbClr val="00B0F0"/>
                </a:solidFill>
              </a:rPr>
              <a:t>Objeto</a:t>
            </a:r>
            <a:endParaRPr lang="pt-BR" sz="2800" i="1" dirty="0">
              <a:solidFill>
                <a:srgbClr val="FFFFFF"/>
              </a:solidFill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FE5A11C5-A8EE-7968-7A1B-0D2584DAB04B}"/>
              </a:ext>
            </a:extLst>
          </p:cNvPr>
          <p:cNvSpPr/>
          <p:nvPr/>
        </p:nvSpPr>
        <p:spPr>
          <a:xfrm>
            <a:off x="136325" y="3695732"/>
            <a:ext cx="3259788" cy="1866868"/>
          </a:xfrm>
          <a:prstGeom prst="rect">
            <a:avLst/>
          </a:prstGeom>
          <a:solidFill>
            <a:srgbClr val="00B0F0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E0C81819-D2E4-F46C-1460-12B899C99D56}"/>
              </a:ext>
            </a:extLst>
          </p:cNvPr>
          <p:cNvSpPr/>
          <p:nvPr/>
        </p:nvSpPr>
        <p:spPr>
          <a:xfrm>
            <a:off x="136325" y="3708433"/>
            <a:ext cx="77775" cy="1836000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B5EF2BD-EB49-4261-FD33-CD1105811ED2}"/>
              </a:ext>
            </a:extLst>
          </p:cNvPr>
          <p:cNvSpPr/>
          <p:nvPr/>
        </p:nvSpPr>
        <p:spPr>
          <a:xfrm>
            <a:off x="368508" y="3766878"/>
            <a:ext cx="2920290" cy="16619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Mensagens do chat do </a:t>
            </a:r>
            <a:r>
              <a:rPr lang="pt-BR" dirty="0" err="1">
                <a:solidFill>
                  <a:srgbClr val="FFFFFF">
                    <a:alpha val="90000"/>
                  </a:srgbClr>
                </a:solidFill>
              </a:rPr>
              <a:t>Sourcing</a:t>
            </a: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 ficam no </a:t>
            </a:r>
            <a:r>
              <a:rPr lang="pt-BR" dirty="0" err="1">
                <a:solidFill>
                  <a:srgbClr val="FFFFFF">
                    <a:alpha val="90000"/>
                  </a:srgbClr>
                </a:solidFill>
              </a:rPr>
              <a:t>array</a:t>
            </a: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 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quote-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messages</a:t>
            </a:r>
            <a:r>
              <a:rPr lang="pt-BR" dirty="0">
                <a:solidFill>
                  <a:srgbClr val="FFFFFF">
                    <a:alpha val="90000"/>
                  </a:srgbClr>
                </a:solidFill>
              </a:rPr>
              <a:t> da response obtida em GET 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/api/</a:t>
            </a:r>
            <a:r>
              <a:rPr lang="pt-BR" dirty="0" err="1">
                <a:solidFill>
                  <a:srgbClr val="D63384"/>
                </a:solidFill>
                <a:latin typeface="Consolas" panose="020B0609020204030204" pitchFamily="49" charset="0"/>
              </a:rPr>
              <a:t>quote_requests</a:t>
            </a:r>
            <a:r>
              <a:rPr lang="pt-BR" dirty="0">
                <a:solidFill>
                  <a:srgbClr val="D63384"/>
                </a:solidFill>
                <a:latin typeface="Consolas" panose="020B0609020204030204" pitchFamily="49" charset="0"/>
              </a:rPr>
              <a:t>/{id}</a:t>
            </a: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DA07874-8842-4DC4-9512-2CF2DF2A7680}"/>
              </a:ext>
            </a:extLst>
          </p:cNvPr>
          <p:cNvGrpSpPr/>
          <p:nvPr/>
        </p:nvGrpSpPr>
        <p:grpSpPr>
          <a:xfrm>
            <a:off x="4211424" y="596839"/>
            <a:ext cx="7873439" cy="4406406"/>
            <a:chOff x="4653340" y="914895"/>
            <a:chExt cx="5686425" cy="2346722"/>
          </a:xfrm>
        </p:grpSpPr>
        <p:sp>
          <p:nvSpPr>
            <p:cNvPr id="3" name="Shape 8">
              <a:extLst>
                <a:ext uri="{FF2B5EF4-FFF2-40B4-BE49-F238E27FC236}">
                  <a16:creationId xmlns:a16="http://schemas.microsoft.com/office/drawing/2014/main" id="{A907B4E7-0AD5-7EBA-EAC1-891DB2D6B712}"/>
                </a:ext>
              </a:extLst>
            </p:cNvPr>
            <p:cNvSpPr/>
            <p:nvPr/>
          </p:nvSpPr>
          <p:spPr>
            <a:xfrm>
              <a:off x="4653340" y="914895"/>
              <a:ext cx="1421606" cy="350044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endParaRPr lang="pt-BR" sz="1200" dirty="0"/>
            </a:p>
          </p:txBody>
        </p:sp>
        <p:sp>
          <p:nvSpPr>
            <p:cNvPr id="4" name="Text 9">
              <a:extLst>
                <a:ext uri="{FF2B5EF4-FFF2-40B4-BE49-F238E27FC236}">
                  <a16:creationId xmlns:a16="http://schemas.microsoft.com/office/drawing/2014/main" id="{89AA90F0-4C49-1CB4-BDC7-3F81B76ADCAB}"/>
                </a:ext>
              </a:extLst>
            </p:cNvPr>
            <p:cNvSpPr/>
            <p:nvPr/>
          </p:nvSpPr>
          <p:spPr>
            <a:xfrm>
              <a:off x="4653340" y="976663"/>
              <a:ext cx="1421606" cy="226507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2400" b="1" dirty="0" err="1">
                  <a:solidFill>
                    <a:srgbClr val="FFFFFF"/>
                  </a:solidFill>
                </a:rPr>
                <a:t>Objeto</a:t>
              </a:r>
              <a:endParaRPr lang="en-US" sz="2400" dirty="0"/>
            </a:p>
          </p:txBody>
        </p:sp>
        <p:sp>
          <p:nvSpPr>
            <p:cNvPr id="7" name="Shape 10">
              <a:extLst>
                <a:ext uri="{FF2B5EF4-FFF2-40B4-BE49-F238E27FC236}">
                  <a16:creationId xmlns:a16="http://schemas.microsoft.com/office/drawing/2014/main" id="{AA63FC12-4F37-B20F-E6E5-04A07D8A7D93}"/>
                </a:ext>
              </a:extLst>
            </p:cNvPr>
            <p:cNvSpPr/>
            <p:nvPr/>
          </p:nvSpPr>
          <p:spPr>
            <a:xfrm>
              <a:off x="6074946" y="914895"/>
              <a:ext cx="1118136" cy="350044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endParaRPr lang="pt-BR" sz="2400"/>
            </a:p>
          </p:txBody>
        </p:sp>
        <p:sp>
          <p:nvSpPr>
            <p:cNvPr id="8" name="Text 11">
              <a:extLst>
                <a:ext uri="{FF2B5EF4-FFF2-40B4-BE49-F238E27FC236}">
                  <a16:creationId xmlns:a16="http://schemas.microsoft.com/office/drawing/2014/main" id="{1EC505C1-7F36-F10F-CA14-404242B38AB7}"/>
                </a:ext>
              </a:extLst>
            </p:cNvPr>
            <p:cNvSpPr/>
            <p:nvPr/>
          </p:nvSpPr>
          <p:spPr>
            <a:xfrm>
              <a:off x="6074946" y="976664"/>
              <a:ext cx="1118136" cy="226507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2400" b="1" dirty="0">
                  <a:solidFill>
                    <a:srgbClr val="FFFFFF"/>
                  </a:solidFill>
                </a:rPr>
                <a:t>Header</a:t>
              </a:r>
              <a:endParaRPr lang="en-US" sz="2400" dirty="0"/>
            </a:p>
          </p:txBody>
        </p:sp>
        <p:sp>
          <p:nvSpPr>
            <p:cNvPr id="9" name="Shape 12">
              <a:extLst>
                <a:ext uri="{FF2B5EF4-FFF2-40B4-BE49-F238E27FC236}">
                  <a16:creationId xmlns:a16="http://schemas.microsoft.com/office/drawing/2014/main" id="{8517B95A-66C6-D5CD-7C1F-3EE2E07331EA}"/>
                </a:ext>
              </a:extLst>
            </p:cNvPr>
            <p:cNvSpPr/>
            <p:nvPr/>
          </p:nvSpPr>
          <p:spPr>
            <a:xfrm>
              <a:off x="7193082" y="914895"/>
              <a:ext cx="1118136" cy="350044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endParaRPr lang="pt-BR" sz="2400"/>
            </a:p>
          </p:txBody>
        </p:sp>
        <p:sp>
          <p:nvSpPr>
            <p:cNvPr id="10" name="Text 13">
              <a:extLst>
                <a:ext uri="{FF2B5EF4-FFF2-40B4-BE49-F238E27FC236}">
                  <a16:creationId xmlns:a16="http://schemas.microsoft.com/office/drawing/2014/main" id="{AB957583-C685-84CD-C41B-3E37C1910ED6}"/>
                </a:ext>
              </a:extLst>
            </p:cNvPr>
            <p:cNvSpPr/>
            <p:nvPr/>
          </p:nvSpPr>
          <p:spPr>
            <a:xfrm>
              <a:off x="7193082" y="976664"/>
              <a:ext cx="1118136" cy="226507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2400" b="1" dirty="0">
                  <a:solidFill>
                    <a:srgbClr val="FFFFFF"/>
                  </a:solidFill>
                </a:rPr>
                <a:t>Line</a:t>
              </a:r>
              <a:endParaRPr lang="en-US" sz="2400" dirty="0"/>
            </a:p>
          </p:txBody>
        </p:sp>
        <p:sp>
          <p:nvSpPr>
            <p:cNvPr id="11" name="Shape 14">
              <a:extLst>
                <a:ext uri="{FF2B5EF4-FFF2-40B4-BE49-F238E27FC236}">
                  <a16:creationId xmlns:a16="http://schemas.microsoft.com/office/drawing/2014/main" id="{65BE8E8B-FADF-0D18-FDB0-017EE4CB429D}"/>
                </a:ext>
              </a:extLst>
            </p:cNvPr>
            <p:cNvSpPr/>
            <p:nvPr/>
          </p:nvSpPr>
          <p:spPr>
            <a:xfrm>
              <a:off x="8311219" y="914895"/>
              <a:ext cx="2028546" cy="350044"/>
            </a:xfrm>
            <a:prstGeom prst="rect">
              <a:avLst/>
            </a:prstGeom>
            <a:solidFill>
              <a:srgbClr val="00B0F0"/>
            </a:solidFill>
            <a:ln/>
          </p:spPr>
          <p:txBody>
            <a:bodyPr/>
            <a:lstStyle/>
            <a:p>
              <a:endParaRPr lang="pt-BR" sz="2400"/>
            </a:p>
          </p:txBody>
        </p:sp>
        <p:sp>
          <p:nvSpPr>
            <p:cNvPr id="12" name="Text 15">
              <a:extLst>
                <a:ext uri="{FF2B5EF4-FFF2-40B4-BE49-F238E27FC236}">
                  <a16:creationId xmlns:a16="http://schemas.microsoft.com/office/drawing/2014/main" id="{4C48523D-1980-CB96-FF9A-A7365EE1D0E7}"/>
                </a:ext>
              </a:extLst>
            </p:cNvPr>
            <p:cNvSpPr/>
            <p:nvPr/>
          </p:nvSpPr>
          <p:spPr>
            <a:xfrm>
              <a:off x="8311219" y="976664"/>
              <a:ext cx="2028546" cy="226507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2400" b="1" dirty="0">
                  <a:solidFill>
                    <a:srgbClr val="FFFFFF"/>
                  </a:solidFill>
                </a:rPr>
                <a:t>Chat</a:t>
              </a:r>
              <a:endParaRPr lang="en-US" sz="2400" dirty="0"/>
            </a:p>
          </p:txBody>
        </p:sp>
        <p:sp>
          <p:nvSpPr>
            <p:cNvPr id="21" name="Text 16">
              <a:extLst>
                <a:ext uri="{FF2B5EF4-FFF2-40B4-BE49-F238E27FC236}">
                  <a16:creationId xmlns:a16="http://schemas.microsoft.com/office/drawing/2014/main" id="{E934B2C0-657B-0869-FADB-9D37CE282B92}"/>
                </a:ext>
              </a:extLst>
            </p:cNvPr>
            <p:cNvSpPr/>
            <p:nvPr/>
          </p:nvSpPr>
          <p:spPr>
            <a:xfrm>
              <a:off x="4653340" y="1433063"/>
              <a:ext cx="1421606" cy="204891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1200" b="1" dirty="0">
                  <a:solidFill>
                    <a:srgbClr val="2D3E50"/>
                  </a:solidFill>
                </a:rPr>
                <a:t>Requisition</a:t>
              </a:r>
              <a:endParaRPr lang="en-US" sz="1200" dirty="0"/>
            </a:p>
          </p:txBody>
        </p:sp>
        <p:sp>
          <p:nvSpPr>
            <p:cNvPr id="22" name="Shape 17">
              <a:extLst>
                <a:ext uri="{FF2B5EF4-FFF2-40B4-BE49-F238E27FC236}">
                  <a16:creationId xmlns:a16="http://schemas.microsoft.com/office/drawing/2014/main" id="{D729DF6D-CE84-4B7C-AA56-484C536E8437}"/>
                </a:ext>
              </a:extLst>
            </p:cNvPr>
            <p:cNvSpPr/>
            <p:nvPr/>
          </p:nvSpPr>
          <p:spPr>
            <a:xfrm>
              <a:off x="6182102" y="1372095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 18">
              <a:extLst>
                <a:ext uri="{FF2B5EF4-FFF2-40B4-BE49-F238E27FC236}">
                  <a16:creationId xmlns:a16="http://schemas.microsoft.com/office/drawing/2014/main" id="{2B7BB7BE-F1B9-7425-8302-50C00464E91D}"/>
                </a:ext>
              </a:extLst>
            </p:cNvPr>
            <p:cNvSpPr/>
            <p:nvPr/>
          </p:nvSpPr>
          <p:spPr>
            <a:xfrm>
              <a:off x="6182102" y="1432968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27" name="Text 19">
              <a:extLst>
                <a:ext uri="{FF2B5EF4-FFF2-40B4-BE49-F238E27FC236}">
                  <a16:creationId xmlns:a16="http://schemas.microsoft.com/office/drawing/2014/main" id="{534AD562-B5D0-E44E-EC86-23830404BBF9}"/>
                </a:ext>
              </a:extLst>
            </p:cNvPr>
            <p:cNvSpPr/>
            <p:nvPr/>
          </p:nvSpPr>
          <p:spPr>
            <a:xfrm>
              <a:off x="5809102" y="1661694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  <p:sp>
          <p:nvSpPr>
            <p:cNvPr id="28" name="Shape 20">
              <a:extLst>
                <a:ext uri="{FF2B5EF4-FFF2-40B4-BE49-F238E27FC236}">
                  <a16:creationId xmlns:a16="http://schemas.microsoft.com/office/drawing/2014/main" id="{05F9D75E-963F-905F-EEB4-66FD13E7B322}"/>
                </a:ext>
              </a:extLst>
            </p:cNvPr>
            <p:cNvSpPr/>
            <p:nvPr/>
          </p:nvSpPr>
          <p:spPr>
            <a:xfrm>
              <a:off x="7300238" y="1372095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 21">
              <a:extLst>
                <a:ext uri="{FF2B5EF4-FFF2-40B4-BE49-F238E27FC236}">
                  <a16:creationId xmlns:a16="http://schemas.microsoft.com/office/drawing/2014/main" id="{8372B12D-E8C0-8F8A-9D72-277BC7CC57B5}"/>
                </a:ext>
              </a:extLst>
            </p:cNvPr>
            <p:cNvSpPr/>
            <p:nvPr/>
          </p:nvSpPr>
          <p:spPr>
            <a:xfrm>
              <a:off x="7300238" y="1432968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42" name="Shape 23">
              <a:extLst>
                <a:ext uri="{FF2B5EF4-FFF2-40B4-BE49-F238E27FC236}">
                  <a16:creationId xmlns:a16="http://schemas.microsoft.com/office/drawing/2014/main" id="{A13CC20C-8BBA-F260-574F-19AA93F83A9D}"/>
                </a:ext>
              </a:extLst>
            </p:cNvPr>
            <p:cNvSpPr/>
            <p:nvPr/>
          </p:nvSpPr>
          <p:spPr>
            <a:xfrm>
              <a:off x="8418374" y="1372095"/>
              <a:ext cx="292838" cy="187523"/>
            </a:xfrm>
            <a:prstGeom prst="rect">
              <a:avLst/>
            </a:prstGeom>
            <a:solidFill>
              <a:srgbClr val="F5F5F5"/>
            </a:solidFill>
            <a:ln w="9144">
              <a:solidFill>
                <a:srgbClr val="E0E0E0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3" name="Text 24">
              <a:extLst>
                <a:ext uri="{FF2B5EF4-FFF2-40B4-BE49-F238E27FC236}">
                  <a16:creationId xmlns:a16="http://schemas.microsoft.com/office/drawing/2014/main" id="{5A620ECE-F3ED-5758-4024-9101380E17C3}"/>
                </a:ext>
              </a:extLst>
            </p:cNvPr>
            <p:cNvSpPr/>
            <p:nvPr/>
          </p:nvSpPr>
          <p:spPr>
            <a:xfrm>
              <a:off x="8418375" y="1432817"/>
              <a:ext cx="292838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9E9E9E"/>
                  </a:solidFill>
                </a:rPr>
                <a:t>N/A</a:t>
              </a:r>
              <a:endParaRPr lang="en-US" sz="1200" dirty="0"/>
            </a:p>
          </p:txBody>
        </p:sp>
        <p:sp>
          <p:nvSpPr>
            <p:cNvPr id="44" name="Shape 25">
              <a:extLst>
                <a:ext uri="{FF2B5EF4-FFF2-40B4-BE49-F238E27FC236}">
                  <a16:creationId xmlns:a16="http://schemas.microsoft.com/office/drawing/2014/main" id="{E0FBE08A-FB81-F7FB-2745-EB4DCFD04AEA}"/>
                </a:ext>
              </a:extLst>
            </p:cNvPr>
            <p:cNvSpPr/>
            <p:nvPr/>
          </p:nvSpPr>
          <p:spPr>
            <a:xfrm>
              <a:off x="4653340" y="1791790"/>
              <a:ext cx="5686425" cy="544711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endParaRPr lang="pt-BR" sz="1200" dirty="0"/>
            </a:p>
          </p:txBody>
        </p:sp>
        <p:sp>
          <p:nvSpPr>
            <p:cNvPr id="45" name="Text 26">
              <a:extLst>
                <a:ext uri="{FF2B5EF4-FFF2-40B4-BE49-F238E27FC236}">
                  <a16:creationId xmlns:a16="http://schemas.microsoft.com/office/drawing/2014/main" id="{B2E3464E-F05C-A979-2F1B-3AFC250B6640}"/>
                </a:ext>
              </a:extLst>
            </p:cNvPr>
            <p:cNvSpPr/>
            <p:nvPr/>
          </p:nvSpPr>
          <p:spPr>
            <a:xfrm>
              <a:off x="4653340" y="1961700"/>
              <a:ext cx="1421606" cy="204891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1200" b="1" dirty="0">
                  <a:solidFill>
                    <a:srgbClr val="2D3E50"/>
                  </a:solidFill>
                </a:rPr>
                <a:t>Quote Request (Sourcing)</a:t>
              </a:r>
              <a:endParaRPr lang="en-US" sz="1200" dirty="0"/>
            </a:p>
          </p:txBody>
        </p:sp>
        <p:sp>
          <p:nvSpPr>
            <p:cNvPr id="46" name="Shape 27">
              <a:extLst>
                <a:ext uri="{FF2B5EF4-FFF2-40B4-BE49-F238E27FC236}">
                  <a16:creationId xmlns:a16="http://schemas.microsoft.com/office/drawing/2014/main" id="{89F524D1-F368-2030-2D2B-D194E682089A}"/>
                </a:ext>
              </a:extLst>
            </p:cNvPr>
            <p:cNvSpPr/>
            <p:nvPr/>
          </p:nvSpPr>
          <p:spPr>
            <a:xfrm>
              <a:off x="6182102" y="1970384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7" name="Text 28">
              <a:extLst>
                <a:ext uri="{FF2B5EF4-FFF2-40B4-BE49-F238E27FC236}">
                  <a16:creationId xmlns:a16="http://schemas.microsoft.com/office/drawing/2014/main" id="{31FB0BC0-B09A-C624-5A0B-7549C6B29C2F}"/>
                </a:ext>
              </a:extLst>
            </p:cNvPr>
            <p:cNvSpPr/>
            <p:nvPr/>
          </p:nvSpPr>
          <p:spPr>
            <a:xfrm>
              <a:off x="6179810" y="2024463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49" name="Shape 30">
              <a:extLst>
                <a:ext uri="{FF2B5EF4-FFF2-40B4-BE49-F238E27FC236}">
                  <a16:creationId xmlns:a16="http://schemas.microsoft.com/office/drawing/2014/main" id="{0EEF60D5-5C6C-18BD-A1E8-B07B69E80450}"/>
                </a:ext>
              </a:extLst>
            </p:cNvPr>
            <p:cNvSpPr/>
            <p:nvPr/>
          </p:nvSpPr>
          <p:spPr>
            <a:xfrm>
              <a:off x="7300238" y="1970384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0" name="Text 31">
              <a:extLst>
                <a:ext uri="{FF2B5EF4-FFF2-40B4-BE49-F238E27FC236}">
                  <a16:creationId xmlns:a16="http://schemas.microsoft.com/office/drawing/2014/main" id="{3DC122E5-205B-15D5-F9D2-2F8037DE0257}"/>
                </a:ext>
              </a:extLst>
            </p:cNvPr>
            <p:cNvSpPr/>
            <p:nvPr/>
          </p:nvSpPr>
          <p:spPr>
            <a:xfrm>
              <a:off x="7307979" y="2036851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51" name="Shape 32">
              <a:extLst>
                <a:ext uri="{FF2B5EF4-FFF2-40B4-BE49-F238E27FC236}">
                  <a16:creationId xmlns:a16="http://schemas.microsoft.com/office/drawing/2014/main" id="{689B5E63-F962-F0FF-9336-7C10D4D42D43}"/>
                </a:ext>
              </a:extLst>
            </p:cNvPr>
            <p:cNvSpPr/>
            <p:nvPr/>
          </p:nvSpPr>
          <p:spPr>
            <a:xfrm>
              <a:off x="8418375" y="1970384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2" name="Text 33">
              <a:extLst>
                <a:ext uri="{FF2B5EF4-FFF2-40B4-BE49-F238E27FC236}">
                  <a16:creationId xmlns:a16="http://schemas.microsoft.com/office/drawing/2014/main" id="{097D4140-8439-C4A1-1AA9-96ECFCDF1A3F}"/>
                </a:ext>
              </a:extLst>
            </p:cNvPr>
            <p:cNvSpPr/>
            <p:nvPr/>
          </p:nvSpPr>
          <p:spPr>
            <a:xfrm>
              <a:off x="8418375" y="2057945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53" name="Text 34">
              <a:extLst>
                <a:ext uri="{FF2B5EF4-FFF2-40B4-BE49-F238E27FC236}">
                  <a16:creationId xmlns:a16="http://schemas.microsoft.com/office/drawing/2014/main" id="{3F8A38AB-7230-282E-FE3C-763E5316C22E}"/>
                </a:ext>
              </a:extLst>
            </p:cNvPr>
            <p:cNvSpPr/>
            <p:nvPr/>
          </p:nvSpPr>
          <p:spPr>
            <a:xfrm>
              <a:off x="8225741" y="2310448"/>
              <a:ext cx="2114024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quote-messages[].</a:t>
              </a:r>
              <a:r>
                <a:rPr lang="en-US" sz="1200" dirty="0" err="1">
                  <a:solidFill>
                    <a:srgbClr val="D63384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1200" dirty="0" err="1">
                  <a:solidFill>
                    <a:srgbClr val="666666"/>
                  </a:solidFill>
                </a:rPr>
                <a:t>.</a:t>
              </a:r>
              <a:r>
                <a:rPr lang="en-US" sz="1200" dirty="0" err="1">
                  <a:solidFill>
                    <a:srgbClr val="D63384"/>
                  </a:solidFill>
                  <a:latin typeface="Consolas" panose="020B0609020204030204" pitchFamily="49" charset="0"/>
                </a:rPr>
                <a:t>attachments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[]</a:t>
              </a:r>
            </a:p>
          </p:txBody>
        </p:sp>
        <p:sp>
          <p:nvSpPr>
            <p:cNvPr id="54" name="Text 35">
              <a:extLst>
                <a:ext uri="{FF2B5EF4-FFF2-40B4-BE49-F238E27FC236}">
                  <a16:creationId xmlns:a16="http://schemas.microsoft.com/office/drawing/2014/main" id="{610D2001-2649-70E9-8EEF-3D8FB1824396}"/>
                </a:ext>
              </a:extLst>
            </p:cNvPr>
            <p:cNvSpPr/>
            <p:nvPr/>
          </p:nvSpPr>
          <p:spPr>
            <a:xfrm>
              <a:off x="4653340" y="2492124"/>
              <a:ext cx="1421606" cy="204891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1200" b="1" dirty="0">
                  <a:solidFill>
                    <a:srgbClr val="2D3E50"/>
                  </a:solidFill>
                </a:rPr>
                <a:t>Purchase Order</a:t>
              </a:r>
              <a:endParaRPr lang="en-US" sz="1200" dirty="0"/>
            </a:p>
          </p:txBody>
        </p:sp>
        <p:sp>
          <p:nvSpPr>
            <p:cNvPr id="55" name="Shape 36">
              <a:extLst>
                <a:ext uri="{FF2B5EF4-FFF2-40B4-BE49-F238E27FC236}">
                  <a16:creationId xmlns:a16="http://schemas.microsoft.com/office/drawing/2014/main" id="{D6BB0CEE-13E3-0FE5-AABF-6E7692FA1F1B}"/>
                </a:ext>
              </a:extLst>
            </p:cNvPr>
            <p:cNvSpPr/>
            <p:nvPr/>
          </p:nvSpPr>
          <p:spPr>
            <a:xfrm>
              <a:off x="6182102" y="2493664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6" name="Text 37">
              <a:extLst>
                <a:ext uri="{FF2B5EF4-FFF2-40B4-BE49-F238E27FC236}">
                  <a16:creationId xmlns:a16="http://schemas.microsoft.com/office/drawing/2014/main" id="{6A7324FB-DAF7-0C6F-6B8C-DA8A3055CAD9}"/>
                </a:ext>
              </a:extLst>
            </p:cNvPr>
            <p:cNvSpPr/>
            <p:nvPr/>
          </p:nvSpPr>
          <p:spPr>
            <a:xfrm>
              <a:off x="6189843" y="2561317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58" name="Shape 39">
              <a:extLst>
                <a:ext uri="{FF2B5EF4-FFF2-40B4-BE49-F238E27FC236}">
                  <a16:creationId xmlns:a16="http://schemas.microsoft.com/office/drawing/2014/main" id="{C2B9D4B0-1E24-D689-12F7-FDF0B08B8932}"/>
                </a:ext>
              </a:extLst>
            </p:cNvPr>
            <p:cNvSpPr/>
            <p:nvPr/>
          </p:nvSpPr>
          <p:spPr>
            <a:xfrm>
              <a:off x="7300238" y="2493664"/>
              <a:ext cx="290020" cy="187523"/>
            </a:xfrm>
            <a:prstGeom prst="rect">
              <a:avLst/>
            </a:prstGeom>
            <a:solidFill>
              <a:srgbClr val="E0F7FA"/>
            </a:solidFill>
            <a:ln w="9144">
              <a:solidFill>
                <a:srgbClr val="B2EBF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9" name="Text 40">
              <a:extLst>
                <a:ext uri="{FF2B5EF4-FFF2-40B4-BE49-F238E27FC236}">
                  <a16:creationId xmlns:a16="http://schemas.microsoft.com/office/drawing/2014/main" id="{CC45F7CA-1F20-5A23-1CC6-94C01B4DB68D}"/>
                </a:ext>
              </a:extLst>
            </p:cNvPr>
            <p:cNvSpPr/>
            <p:nvPr/>
          </p:nvSpPr>
          <p:spPr>
            <a:xfrm>
              <a:off x="7307979" y="2561317"/>
              <a:ext cx="29002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006064"/>
                  </a:solidFill>
                </a:rPr>
                <a:t>Sim</a:t>
              </a:r>
              <a:endParaRPr lang="en-US" sz="1200" dirty="0"/>
            </a:p>
          </p:txBody>
        </p:sp>
        <p:sp>
          <p:nvSpPr>
            <p:cNvPr id="61" name="Shape 42">
              <a:extLst>
                <a:ext uri="{FF2B5EF4-FFF2-40B4-BE49-F238E27FC236}">
                  <a16:creationId xmlns:a16="http://schemas.microsoft.com/office/drawing/2014/main" id="{CA6B1371-AFD6-00EA-BE4A-9FCA91770F86}"/>
                </a:ext>
              </a:extLst>
            </p:cNvPr>
            <p:cNvSpPr/>
            <p:nvPr/>
          </p:nvSpPr>
          <p:spPr>
            <a:xfrm>
              <a:off x="8418375" y="2493664"/>
              <a:ext cx="292838" cy="187523"/>
            </a:xfrm>
            <a:prstGeom prst="rect">
              <a:avLst/>
            </a:prstGeom>
            <a:solidFill>
              <a:srgbClr val="F5F5F5"/>
            </a:solidFill>
            <a:ln w="9144">
              <a:solidFill>
                <a:srgbClr val="E0E0E0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2" name="Text 43">
              <a:extLst>
                <a:ext uri="{FF2B5EF4-FFF2-40B4-BE49-F238E27FC236}">
                  <a16:creationId xmlns:a16="http://schemas.microsoft.com/office/drawing/2014/main" id="{11699554-51EF-D5DF-786B-7E45C6C37933}"/>
                </a:ext>
              </a:extLst>
            </p:cNvPr>
            <p:cNvSpPr/>
            <p:nvPr/>
          </p:nvSpPr>
          <p:spPr>
            <a:xfrm>
              <a:off x="8433946" y="2541494"/>
              <a:ext cx="292838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9E9E9E"/>
                  </a:solidFill>
                </a:rPr>
                <a:t>N/A</a:t>
              </a:r>
              <a:endParaRPr lang="en-US" sz="1200" dirty="0"/>
            </a:p>
          </p:txBody>
        </p:sp>
        <p:sp>
          <p:nvSpPr>
            <p:cNvPr id="63" name="Shape 44">
              <a:extLst>
                <a:ext uri="{FF2B5EF4-FFF2-40B4-BE49-F238E27FC236}">
                  <a16:creationId xmlns:a16="http://schemas.microsoft.com/office/drawing/2014/main" id="{510CA896-93B4-6DFB-F2D1-A4EAAF23D98A}"/>
                </a:ext>
              </a:extLst>
            </p:cNvPr>
            <p:cNvSpPr/>
            <p:nvPr/>
          </p:nvSpPr>
          <p:spPr>
            <a:xfrm>
              <a:off x="4653340" y="2852637"/>
              <a:ext cx="5686425" cy="408980"/>
            </a:xfrm>
            <a:prstGeom prst="rect">
              <a:avLst/>
            </a:prstGeom>
            <a:solidFill>
              <a:srgbClr val="F9F9F9"/>
            </a:solidFill>
            <a:ln/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4" name="Text 45">
              <a:extLst>
                <a:ext uri="{FF2B5EF4-FFF2-40B4-BE49-F238E27FC236}">
                  <a16:creationId xmlns:a16="http://schemas.microsoft.com/office/drawing/2014/main" id="{BE68D859-A866-AF39-1D00-37711A5C02EF}"/>
                </a:ext>
              </a:extLst>
            </p:cNvPr>
            <p:cNvSpPr/>
            <p:nvPr/>
          </p:nvSpPr>
          <p:spPr>
            <a:xfrm>
              <a:off x="4653340" y="2954681"/>
              <a:ext cx="1421606" cy="204891"/>
            </a:xfrm>
            <a:prstGeom prst="rect">
              <a:avLst/>
            </a:prstGeom>
            <a:noFill/>
            <a:ln/>
          </p:spPr>
          <p:txBody>
            <a:bodyPr wrap="square" lIns="127508" tIns="127508" rIns="127508" bIns="127508" rtlCol="0" anchor="ctr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1200" b="1" dirty="0">
                  <a:solidFill>
                    <a:srgbClr val="2D3E50"/>
                  </a:solidFill>
                </a:rPr>
                <a:t>Contracts</a:t>
              </a:r>
              <a:endParaRPr lang="en-US" sz="1200" dirty="0"/>
            </a:p>
          </p:txBody>
        </p:sp>
        <p:sp>
          <p:nvSpPr>
            <p:cNvPr id="65" name="Shape 46">
              <a:extLst>
                <a:ext uri="{FF2B5EF4-FFF2-40B4-BE49-F238E27FC236}">
                  <a16:creationId xmlns:a16="http://schemas.microsoft.com/office/drawing/2014/main" id="{A13DC1CF-CDB0-AE67-6B80-76A6D93DD267}"/>
                </a:ext>
              </a:extLst>
            </p:cNvPr>
            <p:cNvSpPr/>
            <p:nvPr/>
          </p:nvSpPr>
          <p:spPr>
            <a:xfrm>
              <a:off x="6182102" y="2963365"/>
              <a:ext cx="323980" cy="187523"/>
            </a:xfrm>
            <a:prstGeom prst="rect">
              <a:avLst/>
            </a:prstGeom>
            <a:solidFill>
              <a:srgbClr val="FFEBEE"/>
            </a:solidFill>
            <a:ln w="9144">
              <a:solidFill>
                <a:srgbClr val="FFCDD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6" name="Text 47">
              <a:extLst>
                <a:ext uri="{FF2B5EF4-FFF2-40B4-BE49-F238E27FC236}">
                  <a16:creationId xmlns:a16="http://schemas.microsoft.com/office/drawing/2014/main" id="{CF1ED3B7-CFA7-6459-B0D8-8335CEC4B087}"/>
                </a:ext>
              </a:extLst>
            </p:cNvPr>
            <p:cNvSpPr/>
            <p:nvPr/>
          </p:nvSpPr>
          <p:spPr>
            <a:xfrm>
              <a:off x="6197673" y="3038076"/>
              <a:ext cx="32398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C62828"/>
                  </a:solidFill>
                </a:rPr>
                <a:t>Não</a:t>
              </a:r>
              <a:endParaRPr lang="en-US" sz="1200" dirty="0"/>
            </a:p>
          </p:txBody>
        </p:sp>
        <p:sp>
          <p:nvSpPr>
            <p:cNvPr id="67" name="Shape 48">
              <a:extLst>
                <a:ext uri="{FF2B5EF4-FFF2-40B4-BE49-F238E27FC236}">
                  <a16:creationId xmlns:a16="http://schemas.microsoft.com/office/drawing/2014/main" id="{00636E81-4CBB-E224-B2F3-4A9572711ADE}"/>
                </a:ext>
              </a:extLst>
            </p:cNvPr>
            <p:cNvSpPr/>
            <p:nvPr/>
          </p:nvSpPr>
          <p:spPr>
            <a:xfrm>
              <a:off x="7300238" y="2963365"/>
              <a:ext cx="323980" cy="187523"/>
            </a:xfrm>
            <a:prstGeom prst="rect">
              <a:avLst/>
            </a:prstGeom>
            <a:solidFill>
              <a:srgbClr val="FFEBEE"/>
            </a:solidFill>
            <a:ln w="9144">
              <a:solidFill>
                <a:srgbClr val="FFCDD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8" name="Text 49">
              <a:extLst>
                <a:ext uri="{FF2B5EF4-FFF2-40B4-BE49-F238E27FC236}">
                  <a16:creationId xmlns:a16="http://schemas.microsoft.com/office/drawing/2014/main" id="{3AA5DA8A-69C2-623F-0FFB-59D9FD5E014F}"/>
                </a:ext>
              </a:extLst>
            </p:cNvPr>
            <p:cNvSpPr/>
            <p:nvPr/>
          </p:nvSpPr>
          <p:spPr>
            <a:xfrm>
              <a:off x="7315809" y="3038076"/>
              <a:ext cx="32398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C62828"/>
                  </a:solidFill>
                </a:rPr>
                <a:t>Não</a:t>
              </a:r>
              <a:endParaRPr lang="en-US" sz="1200" dirty="0"/>
            </a:p>
          </p:txBody>
        </p:sp>
        <p:sp>
          <p:nvSpPr>
            <p:cNvPr id="69" name="Shape 50">
              <a:extLst>
                <a:ext uri="{FF2B5EF4-FFF2-40B4-BE49-F238E27FC236}">
                  <a16:creationId xmlns:a16="http://schemas.microsoft.com/office/drawing/2014/main" id="{A0E44A10-8B99-C6D8-7072-2F842E97A803}"/>
                </a:ext>
              </a:extLst>
            </p:cNvPr>
            <p:cNvSpPr/>
            <p:nvPr/>
          </p:nvSpPr>
          <p:spPr>
            <a:xfrm>
              <a:off x="8418375" y="2963365"/>
              <a:ext cx="323980" cy="187523"/>
            </a:xfrm>
            <a:prstGeom prst="rect">
              <a:avLst/>
            </a:prstGeom>
            <a:solidFill>
              <a:srgbClr val="FFEBEE"/>
            </a:solidFill>
            <a:ln w="9144">
              <a:solidFill>
                <a:srgbClr val="FFCDD2"/>
              </a:solidFill>
              <a:prstDash val="solid"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0" name="Text 51">
              <a:extLst>
                <a:ext uri="{FF2B5EF4-FFF2-40B4-BE49-F238E27FC236}">
                  <a16:creationId xmlns:a16="http://schemas.microsoft.com/office/drawing/2014/main" id="{B378BA7B-8502-6455-D0C7-28AA4DD5BED9}"/>
                </a:ext>
              </a:extLst>
            </p:cNvPr>
            <p:cNvSpPr/>
            <p:nvPr/>
          </p:nvSpPr>
          <p:spPr>
            <a:xfrm>
              <a:off x="8433946" y="3038076"/>
              <a:ext cx="323980" cy="99235"/>
            </a:xfrm>
            <a:prstGeom prst="rect">
              <a:avLst/>
            </a:prstGeom>
            <a:noFill/>
            <a:ln/>
          </p:spPr>
          <p:txBody>
            <a:bodyPr wrap="square" lIns="68072" tIns="34036" rIns="68072" bIns="34036" rtlCol="0" anchor="t">
              <a:spAutoFit/>
            </a:bodyPr>
            <a:lstStyle/>
            <a:p>
              <a:pPr marL="0" indent="0" algn="l">
                <a:lnSpc>
                  <a:spcPts val="800"/>
                </a:lnSpc>
                <a:buNone/>
              </a:pPr>
              <a:r>
                <a:rPr lang="en-US" sz="1200" b="1" dirty="0">
                  <a:solidFill>
                    <a:srgbClr val="C62828"/>
                  </a:solidFill>
                </a:rPr>
                <a:t>Não</a:t>
              </a:r>
              <a:endParaRPr lang="en-US" sz="1200" dirty="0"/>
            </a:p>
          </p:txBody>
        </p:sp>
        <p:sp>
          <p:nvSpPr>
            <p:cNvPr id="72" name="Text 19">
              <a:extLst>
                <a:ext uri="{FF2B5EF4-FFF2-40B4-BE49-F238E27FC236}">
                  <a16:creationId xmlns:a16="http://schemas.microsoft.com/office/drawing/2014/main" id="{02F96825-3827-E956-2DFF-80752DBC763C}"/>
                </a:ext>
              </a:extLst>
            </p:cNvPr>
            <p:cNvSpPr/>
            <p:nvPr/>
          </p:nvSpPr>
          <p:spPr>
            <a:xfrm>
              <a:off x="7053898" y="1648695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  <p:sp>
          <p:nvSpPr>
            <p:cNvPr id="73" name="Text 19">
              <a:extLst>
                <a:ext uri="{FF2B5EF4-FFF2-40B4-BE49-F238E27FC236}">
                  <a16:creationId xmlns:a16="http://schemas.microsoft.com/office/drawing/2014/main" id="{20B83C81-239E-6916-3ADE-79FADA5AA9CD}"/>
                </a:ext>
              </a:extLst>
            </p:cNvPr>
            <p:cNvSpPr/>
            <p:nvPr/>
          </p:nvSpPr>
          <p:spPr>
            <a:xfrm>
              <a:off x="5792472" y="2310448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  <p:sp>
          <p:nvSpPr>
            <p:cNvPr id="74" name="Text 19">
              <a:extLst>
                <a:ext uri="{FF2B5EF4-FFF2-40B4-BE49-F238E27FC236}">
                  <a16:creationId xmlns:a16="http://schemas.microsoft.com/office/drawing/2014/main" id="{B970610C-4FDF-61B5-BB3F-41BA3B140B00}"/>
                </a:ext>
              </a:extLst>
            </p:cNvPr>
            <p:cNvSpPr/>
            <p:nvPr/>
          </p:nvSpPr>
          <p:spPr>
            <a:xfrm>
              <a:off x="7037268" y="2310448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  <p:sp>
          <p:nvSpPr>
            <p:cNvPr id="75" name="Text 19">
              <a:extLst>
                <a:ext uri="{FF2B5EF4-FFF2-40B4-BE49-F238E27FC236}">
                  <a16:creationId xmlns:a16="http://schemas.microsoft.com/office/drawing/2014/main" id="{004EA4AE-56BB-51B6-A78E-C39D3853C108}"/>
                </a:ext>
              </a:extLst>
            </p:cNvPr>
            <p:cNvSpPr/>
            <p:nvPr/>
          </p:nvSpPr>
          <p:spPr>
            <a:xfrm>
              <a:off x="5792472" y="2824407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  <p:sp>
          <p:nvSpPr>
            <p:cNvPr id="76" name="Text 19">
              <a:extLst>
                <a:ext uri="{FF2B5EF4-FFF2-40B4-BE49-F238E27FC236}">
                  <a16:creationId xmlns:a16="http://schemas.microsoft.com/office/drawing/2014/main" id="{778976B4-EA8B-770A-FB82-411F234A545F}"/>
                </a:ext>
              </a:extLst>
            </p:cNvPr>
            <p:cNvSpPr/>
            <p:nvPr/>
          </p:nvSpPr>
          <p:spPr>
            <a:xfrm>
              <a:off x="7037268" y="2824407"/>
              <a:ext cx="1051501" cy="573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700"/>
                </a:lnSpc>
                <a:buNone/>
              </a:pPr>
              <a:r>
                <a:rPr lang="en-US" sz="1200" dirty="0">
                  <a:solidFill>
                    <a:srgbClr val="666666"/>
                  </a:solidFill>
                </a:rPr>
                <a:t>array </a:t>
              </a:r>
              <a:r>
                <a:rPr lang="en-US" sz="1200" dirty="0">
                  <a:solidFill>
                    <a:srgbClr val="D63384"/>
                  </a:solidFill>
                  <a:latin typeface="Consolas" panose="020B0609020204030204" pitchFamily="49" charset="0"/>
                </a:rPr>
                <a:t>attachments[]</a:t>
              </a:r>
            </a:p>
          </p:txBody>
        </p:sp>
      </p:grpSp>
      <p:sp>
        <p:nvSpPr>
          <p:cNvPr id="77" name="Shape 52">
            <a:extLst>
              <a:ext uri="{FF2B5EF4-FFF2-40B4-BE49-F238E27FC236}">
                <a16:creationId xmlns:a16="http://schemas.microsoft.com/office/drawing/2014/main" id="{3B98CF44-BC9B-E072-6CB4-D1F80A444F4A}"/>
              </a:ext>
            </a:extLst>
          </p:cNvPr>
          <p:cNvSpPr/>
          <p:nvPr/>
        </p:nvSpPr>
        <p:spPr>
          <a:xfrm>
            <a:off x="4211424" y="5294709"/>
            <a:ext cx="5686425" cy="535781"/>
          </a:xfrm>
          <a:prstGeom prst="rect">
            <a:avLst/>
          </a:prstGeom>
          <a:solidFill>
            <a:srgbClr val="FFFBF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2E66F0E3-2486-00F0-215E-248F3AFB8697}"/>
              </a:ext>
            </a:extLst>
          </p:cNvPr>
          <p:cNvSpPr/>
          <p:nvPr/>
        </p:nvSpPr>
        <p:spPr>
          <a:xfrm>
            <a:off x="4211424" y="5294709"/>
            <a:ext cx="5686425" cy="7144"/>
          </a:xfrm>
          <a:prstGeom prst="rect">
            <a:avLst/>
          </a:prstGeom>
          <a:solidFill>
            <a:srgbClr val="FFEEB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9" name="Shape 54">
            <a:extLst>
              <a:ext uri="{FF2B5EF4-FFF2-40B4-BE49-F238E27FC236}">
                <a16:creationId xmlns:a16="http://schemas.microsoft.com/office/drawing/2014/main" id="{43F59DB3-316F-3B83-4C66-70170A7FFC7C}"/>
              </a:ext>
            </a:extLst>
          </p:cNvPr>
          <p:cNvSpPr/>
          <p:nvPr/>
        </p:nvSpPr>
        <p:spPr>
          <a:xfrm>
            <a:off x="9890705" y="5294709"/>
            <a:ext cx="7144" cy="535781"/>
          </a:xfrm>
          <a:prstGeom prst="rect">
            <a:avLst/>
          </a:prstGeom>
          <a:solidFill>
            <a:srgbClr val="FFEEB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0" name="Shape 55">
            <a:extLst>
              <a:ext uri="{FF2B5EF4-FFF2-40B4-BE49-F238E27FC236}">
                <a16:creationId xmlns:a16="http://schemas.microsoft.com/office/drawing/2014/main" id="{63273B50-89C8-2A3A-C8E6-44AA69CB80FA}"/>
              </a:ext>
            </a:extLst>
          </p:cNvPr>
          <p:cNvSpPr/>
          <p:nvPr/>
        </p:nvSpPr>
        <p:spPr>
          <a:xfrm>
            <a:off x="4211424" y="5823346"/>
            <a:ext cx="5686425" cy="7144"/>
          </a:xfrm>
          <a:prstGeom prst="rect">
            <a:avLst/>
          </a:prstGeom>
          <a:solidFill>
            <a:srgbClr val="FFEEB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1" name="Shape 56">
            <a:extLst>
              <a:ext uri="{FF2B5EF4-FFF2-40B4-BE49-F238E27FC236}">
                <a16:creationId xmlns:a16="http://schemas.microsoft.com/office/drawing/2014/main" id="{BBCD083E-73A4-889B-A2C7-1146C714A514}"/>
              </a:ext>
            </a:extLst>
          </p:cNvPr>
          <p:cNvSpPr/>
          <p:nvPr/>
        </p:nvSpPr>
        <p:spPr>
          <a:xfrm>
            <a:off x="4211424" y="5294709"/>
            <a:ext cx="28575" cy="535781"/>
          </a:xfrm>
          <a:prstGeom prst="rect">
            <a:avLst/>
          </a:prstGeom>
          <a:solidFill>
            <a:srgbClr val="FFC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2" name="Image 2" descr="preencoded.png">
            <a:extLst>
              <a:ext uri="{FF2B5EF4-FFF2-40B4-BE49-F238E27FC236}">
                <a16:creationId xmlns:a16="http://schemas.microsoft.com/office/drawing/2014/main" id="{D66871B4-9FD2-2F66-602C-AA1903B8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02" y="5342215"/>
            <a:ext cx="170736" cy="170736"/>
          </a:xfrm>
          <a:prstGeom prst="rect">
            <a:avLst/>
          </a:prstGeom>
        </p:spPr>
      </p:pic>
      <p:sp>
        <p:nvSpPr>
          <p:cNvPr id="83" name="Text 57">
            <a:extLst>
              <a:ext uri="{FF2B5EF4-FFF2-40B4-BE49-F238E27FC236}">
                <a16:creationId xmlns:a16="http://schemas.microsoft.com/office/drawing/2014/main" id="{AE06463B-35B1-1B95-86E1-1D81E1D1072F}"/>
              </a:ext>
            </a:extLst>
          </p:cNvPr>
          <p:cNvSpPr/>
          <p:nvPr/>
        </p:nvSpPr>
        <p:spPr>
          <a:xfrm>
            <a:off x="4475742" y="5401865"/>
            <a:ext cx="2385012" cy="1339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b="1" dirty="0">
                <a:solidFill>
                  <a:srgbClr val="D97706"/>
                </a:solidFill>
              </a:rPr>
              <a:t>Limitação Técnica Documentada</a:t>
            </a:r>
            <a:endParaRPr lang="en-US" sz="1400" dirty="0"/>
          </a:p>
        </p:txBody>
      </p:sp>
      <p:sp>
        <p:nvSpPr>
          <p:cNvPr id="84" name="Text 58">
            <a:extLst>
              <a:ext uri="{FF2B5EF4-FFF2-40B4-BE49-F238E27FC236}">
                <a16:creationId xmlns:a16="http://schemas.microsoft.com/office/drawing/2014/main" id="{EE522747-22D1-D4F2-7482-99EC282DE199}"/>
              </a:ext>
            </a:extLst>
          </p:cNvPr>
          <p:cNvSpPr/>
          <p:nvPr/>
        </p:nvSpPr>
        <p:spPr>
          <a:xfrm>
            <a:off x="4318580" y="5573315"/>
            <a:ext cx="2739340" cy="1272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A4A4A"/>
                </a:solidFill>
              </a:rPr>
              <a:t>Contracts não possuem attachments via 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5764475"/>
      </p:ext>
    </p:extLst>
  </p:cSld>
  <p:clrMapOvr>
    <a:masterClrMapping/>
  </p:clrMapOvr>
</p:sld>
</file>

<file path=ppt/theme/theme1.xml><?xml version="1.0" encoding="utf-8"?>
<a:theme xmlns:a="http://schemas.openxmlformats.org/drawingml/2006/main" name="Capas">
  <a:themeElements>
    <a:clrScheme name="Braskem Theme Colors">
      <a:dk1>
        <a:srgbClr val="000000"/>
      </a:dk1>
      <a:lt1>
        <a:srgbClr val="FFFFFF"/>
      </a:lt1>
      <a:dk2>
        <a:srgbClr val="425563"/>
      </a:dk2>
      <a:lt2>
        <a:srgbClr val="E7E6E6"/>
      </a:lt2>
      <a:accent1>
        <a:srgbClr val="0057B8"/>
      </a:accent1>
      <a:accent2>
        <a:srgbClr val="FFCD00"/>
      </a:accent2>
      <a:accent3>
        <a:srgbClr val="FE5000"/>
      </a:accent3>
      <a:accent4>
        <a:srgbClr val="00A9E0"/>
      </a:accent4>
      <a:accent5>
        <a:srgbClr val="78BE20"/>
      </a:accent5>
      <a:accent6>
        <a:srgbClr val="D0DF00"/>
      </a:accent6>
      <a:hlink>
        <a:srgbClr val="933291"/>
      </a:hlink>
      <a:folHlink>
        <a:srgbClr val="E0004D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">
              <a:srgbClr val="78BD20"/>
            </a:gs>
            <a:gs pos="99000">
              <a:srgbClr val="CFDE00"/>
            </a:gs>
          </a:gsLst>
          <a:lin ang="540000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T_Braskem-template.potx" id="{7EFF8D82-3FBD-4463-A946-0B13E642C7FE}" vid="{8B71EF3C-F3FE-4B65-B525-5650A167D305}"/>
    </a:ext>
  </a:extLst>
</a:theme>
</file>

<file path=ppt/theme/theme2.xml><?xml version="1.0" encoding="utf-8"?>
<a:theme xmlns:a="http://schemas.openxmlformats.org/drawingml/2006/main" name="Abertura de capítulo">
  <a:themeElements>
    <a:clrScheme name="Braskem Theme Colors">
      <a:dk1>
        <a:srgbClr val="000000"/>
      </a:dk1>
      <a:lt1>
        <a:srgbClr val="FFFFFF"/>
      </a:lt1>
      <a:dk2>
        <a:srgbClr val="425563"/>
      </a:dk2>
      <a:lt2>
        <a:srgbClr val="E7E6E6"/>
      </a:lt2>
      <a:accent1>
        <a:srgbClr val="0057B8"/>
      </a:accent1>
      <a:accent2>
        <a:srgbClr val="FFCD00"/>
      </a:accent2>
      <a:accent3>
        <a:srgbClr val="FE5000"/>
      </a:accent3>
      <a:accent4>
        <a:srgbClr val="00A9E0"/>
      </a:accent4>
      <a:accent5>
        <a:srgbClr val="78BE20"/>
      </a:accent5>
      <a:accent6>
        <a:srgbClr val="D0DF00"/>
      </a:accent6>
      <a:hlink>
        <a:srgbClr val="933291"/>
      </a:hlink>
      <a:folHlink>
        <a:srgbClr val="E0004D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_Braskem-template.potx" id="{7EFF8D82-3FBD-4463-A946-0B13E642C7FE}" vid="{67096ABE-9092-4DDF-A8FA-B4534DCD8984}"/>
    </a:ext>
  </a:extLst>
</a:theme>
</file>

<file path=ppt/theme/theme3.xml><?xml version="1.0" encoding="utf-8"?>
<a:theme xmlns:a="http://schemas.openxmlformats.org/drawingml/2006/main" name="Conteúdo">
  <a:themeElements>
    <a:clrScheme name="Braskem Theme Colors">
      <a:dk1>
        <a:srgbClr val="000000"/>
      </a:dk1>
      <a:lt1>
        <a:srgbClr val="FFFFFF"/>
      </a:lt1>
      <a:dk2>
        <a:srgbClr val="425563"/>
      </a:dk2>
      <a:lt2>
        <a:srgbClr val="E7E6E6"/>
      </a:lt2>
      <a:accent1>
        <a:srgbClr val="0057B8"/>
      </a:accent1>
      <a:accent2>
        <a:srgbClr val="FFCD00"/>
      </a:accent2>
      <a:accent3>
        <a:srgbClr val="FE5000"/>
      </a:accent3>
      <a:accent4>
        <a:srgbClr val="00A9E0"/>
      </a:accent4>
      <a:accent5>
        <a:srgbClr val="78BE20"/>
      </a:accent5>
      <a:accent6>
        <a:srgbClr val="D0DF00"/>
      </a:accent6>
      <a:hlink>
        <a:srgbClr val="933291"/>
      </a:hlink>
      <a:folHlink>
        <a:srgbClr val="E0004D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_Braskem-template.potx" id="{7EFF8D82-3FBD-4463-A946-0B13E642C7FE}" vid="{CE932A69-B500-4C2B-9208-109E39EBF457}"/>
    </a:ext>
  </a:extLst>
</a:theme>
</file>

<file path=ppt/theme/theme4.xml><?xml version="1.0" encoding="utf-8"?>
<a:theme xmlns:a="http://schemas.openxmlformats.org/drawingml/2006/main" name="Imagens">
  <a:themeElements>
    <a:clrScheme name="Braskem Theme Colors">
      <a:dk1>
        <a:srgbClr val="000000"/>
      </a:dk1>
      <a:lt1>
        <a:srgbClr val="FFFFFF"/>
      </a:lt1>
      <a:dk2>
        <a:srgbClr val="425563"/>
      </a:dk2>
      <a:lt2>
        <a:srgbClr val="E7E6E6"/>
      </a:lt2>
      <a:accent1>
        <a:srgbClr val="0057B8"/>
      </a:accent1>
      <a:accent2>
        <a:srgbClr val="FFCD00"/>
      </a:accent2>
      <a:accent3>
        <a:srgbClr val="FE5000"/>
      </a:accent3>
      <a:accent4>
        <a:srgbClr val="00A9E0"/>
      </a:accent4>
      <a:accent5>
        <a:srgbClr val="78BE20"/>
      </a:accent5>
      <a:accent6>
        <a:srgbClr val="D0DF00"/>
      </a:accent6>
      <a:hlink>
        <a:srgbClr val="933291"/>
      </a:hlink>
      <a:folHlink>
        <a:srgbClr val="E0004D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_Braskem-template.potx" id="{7EFF8D82-3FBD-4463-A946-0B13E642C7FE}" vid="{224A1ACE-638F-46A0-B85A-8EC49B0B76E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a80bbc-ede7-4a03-ab20-0eb609fc5115" xsi:nil="true"/>
    <lcf76f155ced4ddcb4097134ff3c332f xmlns="ba412d83-75e1-4637-8c6d-9ca36a8268fa">
      <Terms xmlns="http://schemas.microsoft.com/office/infopath/2007/PartnerControls"/>
    </lcf76f155ced4ddcb4097134ff3c332f>
    <SharedWithUsers xmlns="76a80bbc-ede7-4a03-ab20-0eb609fc5115">
      <UserInfo>
        <DisplayName>MARINA GIUDICE</DisplayName>
        <AccountId>10</AccountId>
        <AccountType/>
      </UserInfo>
      <UserInfo>
        <DisplayName>CATHARINA MARTINS DONATTI</DisplayName>
        <AccountId>19</AccountId>
        <AccountType/>
      </UserInfo>
      <UserInfo>
        <DisplayName>THIAGO GOMES FERREIRA</DisplayName>
        <AccountId>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ECB303FDC29A42AA28EA919AD0E2E0" ma:contentTypeVersion="17" ma:contentTypeDescription="Crie um novo documento." ma:contentTypeScope="" ma:versionID="bf7a980d50b11618447b48b79ae20561">
  <xsd:schema xmlns:xsd="http://www.w3.org/2001/XMLSchema" xmlns:xs="http://www.w3.org/2001/XMLSchema" xmlns:p="http://schemas.microsoft.com/office/2006/metadata/properties" xmlns:ns2="ba412d83-75e1-4637-8c6d-9ca36a8268fa" xmlns:ns3="76a80bbc-ede7-4a03-ab20-0eb609fc5115" targetNamespace="http://schemas.microsoft.com/office/2006/metadata/properties" ma:root="true" ma:fieldsID="8809eea08af874fa1c528b8ef3c777cd" ns2:_="" ns3:_="">
    <xsd:import namespace="ba412d83-75e1-4637-8c6d-9ca36a8268fa"/>
    <xsd:import namespace="76a80bbc-ede7-4a03-ab20-0eb609fc51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412d83-75e1-4637-8c6d-9ca36a8268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86877f-787a-46cf-8459-06f412b6b5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80bbc-ede7-4a03-ab20-0eb609fc5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909e973-3dc2-4739-8c32-6aafe6d31766}" ma:internalName="TaxCatchAll" ma:showField="CatchAllData" ma:web="76a80bbc-ede7-4a03-ab20-0eb609fc51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867E0-2833-4DF1-A747-A5E81B601A05}">
  <ds:schemaRefs>
    <ds:schemaRef ds:uri="http://schemas.openxmlformats.org/package/2006/metadata/core-properties"/>
    <ds:schemaRef ds:uri="76a80bbc-ede7-4a03-ab20-0eb609fc5115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ba412d83-75e1-4637-8c6d-9ca36a8268fa"/>
  </ds:schemaRefs>
</ds:datastoreItem>
</file>

<file path=customXml/itemProps2.xml><?xml version="1.0" encoding="utf-8"?>
<ds:datastoreItem xmlns:ds="http://schemas.openxmlformats.org/officeDocument/2006/customXml" ds:itemID="{0D7832C3-E298-4B27-934E-7A7A9E1AAF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412d83-75e1-4637-8c6d-9ca36a8268fa"/>
    <ds:schemaRef ds:uri="76a80bbc-ede7-4a03-ab20-0eb609fc5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82A8BF-FBE8-4D85-98ED-141EDC6288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PT_Braskem-template</Template>
  <TotalTime>189</TotalTime>
  <Words>1215</Words>
  <Application>Microsoft Office PowerPoint</Application>
  <PresentationFormat>Widescreen</PresentationFormat>
  <Paragraphs>268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Aptos</vt:lpstr>
      <vt:lpstr>Arial</vt:lpstr>
      <vt:lpstr>Calibri</vt:lpstr>
      <vt:lpstr>Calibri</vt:lpstr>
      <vt:lpstr>Consolas</vt:lpstr>
      <vt:lpstr>Capas</vt:lpstr>
      <vt:lpstr>Abertura de capítulo</vt:lpstr>
      <vt:lpstr>Conteúdo</vt:lpstr>
      <vt:lpstr>Imagens</vt:lpstr>
      <vt:lpstr>Office Theme</vt:lpstr>
      <vt:lpstr>Rastreabilidade, auditoria e preservação documentos - coupa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Rogerio LIma;Gabriel Weiss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MOURA HONORATO</dc:creator>
  <cp:keywords>Braskem S/A</cp:keywords>
  <cp:lastModifiedBy>WILLIAM MOURA HONORATO</cp:lastModifiedBy>
  <cp:revision>1</cp:revision>
  <dcterms:created xsi:type="dcterms:W3CDTF">2026-02-19T11:58:21Z</dcterms:created>
  <dcterms:modified xsi:type="dcterms:W3CDTF">2026-02-19T15:08:01Z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0x01010039ECB303FDC29A42AA28EA919AD0E2E0</vt:lpwstr>
  </property>
  <property fmtid="{D5CDD505-2E9C-101B-9397-08002B2CF9AE}" pid="3" name="MSIP_Label_3dc542d3-6316-42ad-9eaa-e82fa419e5f2_Enabled">
    <vt:lpwstr>true</vt:lpwstr>
  </property>
  <property fmtid="{D5CDD505-2E9C-101B-9397-08002B2CF9AE}" pid="4" name="MSIP_Label_3dc542d3-6316-42ad-9eaa-e82fa419e5f2_SetDate">
    <vt:lpwstr>2021-06-22T16:36:59Z</vt:lpwstr>
  </property>
  <property fmtid="{D5CDD505-2E9C-101B-9397-08002B2CF9AE}" pid="5" name="MSIP_Label_3dc542d3-6316-42ad-9eaa-e82fa419e5f2_Method">
    <vt:lpwstr>Standard</vt:lpwstr>
  </property>
  <property fmtid="{D5CDD505-2E9C-101B-9397-08002B2CF9AE}" pid="6" name="MSIP_Label_3dc542d3-6316-42ad-9eaa-e82fa419e5f2_Name">
    <vt:lpwstr>3dc542d3-6316-42ad-9eaa-e82fa419e5f2</vt:lpwstr>
  </property>
  <property fmtid="{D5CDD505-2E9C-101B-9397-08002B2CF9AE}" pid="7" name="MSIP_Label_3dc542d3-6316-42ad-9eaa-e82fa419e5f2_SiteId">
    <vt:lpwstr>a7cdc447-3b29-4b41-b73e-8a2cb54b06c6</vt:lpwstr>
  </property>
  <property fmtid="{D5CDD505-2E9C-101B-9397-08002B2CF9AE}" pid="8" name="MSIP_Label_3dc542d3-6316-42ad-9eaa-e82fa419e5f2_ActionId">
    <vt:lpwstr>32c31255-c5be-4ded-904f-cab93cd6d395</vt:lpwstr>
  </property>
  <property fmtid="{D5CDD505-2E9C-101B-9397-08002B2CF9AE}" pid="9" name="MSIP_Label_3dc542d3-6316-42ad-9eaa-e82fa419e5f2_ContentBits">
    <vt:lpwstr>0</vt:lpwstr>
  </property>
  <property fmtid="{D5CDD505-2E9C-101B-9397-08002B2CF9AE}" pid="10" name="MSIP_Label_cd4a03c1-3a9a-4c6c-ad56-2da790c11b21_Enabled">
    <vt:lpwstr>true</vt:lpwstr>
  </property>
  <property fmtid="{D5CDD505-2E9C-101B-9397-08002B2CF9AE}" pid="11" name="MSIP_Label_cd4a03c1-3a9a-4c6c-ad56-2da790c11b21_SetDate">
    <vt:lpwstr>2023-08-08T18:49:53Z</vt:lpwstr>
  </property>
  <property fmtid="{D5CDD505-2E9C-101B-9397-08002B2CF9AE}" pid="12" name="MSIP_Label_cd4a03c1-3a9a-4c6c-ad56-2da790c11b21_Method">
    <vt:lpwstr>Standard</vt:lpwstr>
  </property>
  <property fmtid="{D5CDD505-2E9C-101B-9397-08002B2CF9AE}" pid="13" name="MSIP_Label_cd4a03c1-3a9a-4c6c-ad56-2da790c11b21_Name">
    <vt:lpwstr>Internal Use.</vt:lpwstr>
  </property>
  <property fmtid="{D5CDD505-2E9C-101B-9397-08002B2CF9AE}" pid="14" name="MSIP_Label_cd4a03c1-3a9a-4c6c-ad56-2da790c11b21_SiteId">
    <vt:lpwstr>592b5396-bf52-4b35-a844-d5ab522c3666</vt:lpwstr>
  </property>
  <property fmtid="{D5CDD505-2E9C-101B-9397-08002B2CF9AE}" pid="15" name="MSIP_Label_cd4a03c1-3a9a-4c6c-ad56-2da790c11b21_ActionId">
    <vt:lpwstr>bebce800-7dd9-4250-a862-ef078a65259f</vt:lpwstr>
  </property>
  <property fmtid="{D5CDD505-2E9C-101B-9397-08002B2CF9AE}" pid="16" name="MSIP_Label_cd4a03c1-3a9a-4c6c-ad56-2da790c11b21_ContentBits">
    <vt:lpwstr>0</vt:lpwstr>
  </property>
</Properties>
</file>